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41"/>
  </p:notesMasterIdLst>
  <p:sldIdLst>
    <p:sldId id="279" r:id="rId2"/>
    <p:sldId id="407" r:id="rId3"/>
    <p:sldId id="425" r:id="rId4"/>
    <p:sldId id="259" r:id="rId5"/>
    <p:sldId id="438" r:id="rId6"/>
    <p:sldId id="258" r:id="rId7"/>
    <p:sldId id="398" r:id="rId8"/>
    <p:sldId id="257" r:id="rId9"/>
    <p:sldId id="436" r:id="rId10"/>
    <p:sldId id="432" r:id="rId11"/>
    <p:sldId id="426" r:id="rId12"/>
    <p:sldId id="280" r:id="rId13"/>
    <p:sldId id="427" r:id="rId14"/>
    <p:sldId id="263" r:id="rId15"/>
    <p:sldId id="276" r:id="rId16"/>
    <p:sldId id="428" r:id="rId17"/>
    <p:sldId id="429" r:id="rId18"/>
    <p:sldId id="278" r:id="rId19"/>
    <p:sldId id="430" r:id="rId20"/>
    <p:sldId id="431" r:id="rId21"/>
    <p:sldId id="401" r:id="rId22"/>
    <p:sldId id="392" r:id="rId23"/>
    <p:sldId id="402" r:id="rId24"/>
    <p:sldId id="403" r:id="rId25"/>
    <p:sldId id="404" r:id="rId26"/>
    <p:sldId id="405" r:id="rId27"/>
    <p:sldId id="406" r:id="rId28"/>
    <p:sldId id="262" r:id="rId29"/>
    <p:sldId id="365" r:id="rId30"/>
    <p:sldId id="433" r:id="rId31"/>
    <p:sldId id="411" r:id="rId32"/>
    <p:sldId id="391" r:id="rId33"/>
    <p:sldId id="269" r:id="rId34"/>
    <p:sldId id="412" r:id="rId35"/>
    <p:sldId id="435" r:id="rId36"/>
    <p:sldId id="437" r:id="rId37"/>
    <p:sldId id="273" r:id="rId38"/>
    <p:sldId id="277" r:id="rId39"/>
    <p:sldId id="321" r:id="rId40"/>
  </p:sldIdLst>
  <p:sldSz cx="10058400" cy="7772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886C17"/>
    <a:srgbClr val="BF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12" autoAdjust="0"/>
    <p:restoredTop sz="94666"/>
  </p:normalViewPr>
  <p:slideViewPr>
    <p:cSldViewPr snapToGrid="0" snapToObjects="1">
      <p:cViewPr varScale="1">
        <p:scale>
          <a:sx n="113" d="100"/>
          <a:sy n="113" d="100"/>
        </p:scale>
        <p:origin x="23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AA656D-D1D7-4CEC-85D7-F54F695A147D}" type="doc">
      <dgm:prSet loTypeId="urn:microsoft.com/office/officeart/2005/8/layout/vList2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104C5F6-635B-4FFB-AFE1-1982811E2592}">
      <dgm:prSet custT="1"/>
      <dgm:spPr/>
      <dgm:t>
        <a:bodyPr/>
        <a:lstStyle/>
        <a:p>
          <a:r>
            <a:rPr lang="en-US" sz="2800" dirty="0">
              <a:latin typeface="Calibri Light" panose="020F0302020204030204" pitchFamily="34" charset="0"/>
              <a:cs typeface="Calibri Light" panose="020F0302020204030204" pitchFamily="34" charset="0"/>
            </a:rPr>
            <a:t>Create SMART outcomes</a:t>
          </a:r>
        </a:p>
      </dgm:t>
    </dgm:pt>
    <dgm:pt modelId="{9A914A54-8E09-48D2-8703-1D125BA1D5BF}" type="parTrans" cxnId="{D6C6591A-8417-4C90-8ACB-0DFAF5236F68}">
      <dgm:prSet/>
      <dgm:spPr/>
      <dgm:t>
        <a:bodyPr/>
        <a:lstStyle/>
        <a:p>
          <a:endParaRPr lang="en-US" sz="2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0116FDE-BAEF-4EEE-9857-BC96A5688AF3}" type="sibTrans" cxnId="{D6C6591A-8417-4C90-8ACB-0DFAF5236F68}">
      <dgm:prSet/>
      <dgm:spPr/>
      <dgm:t>
        <a:bodyPr/>
        <a:lstStyle/>
        <a:p>
          <a:endParaRPr lang="en-US" sz="2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E4005C8-3E6C-0947-9F40-350E4EEF06DC}">
      <dgm:prSet custT="1"/>
      <dgm:spPr/>
      <dgm:t>
        <a:bodyPr/>
        <a:lstStyle/>
        <a:p>
          <a:r>
            <a:rPr lang="en-US" sz="2800" b="0" dirty="0">
              <a:latin typeface="Calibri Light" panose="020F0302020204030204" pitchFamily="34" charset="0"/>
              <a:cs typeface="Calibri Light" panose="020F0302020204030204" pitchFamily="34" charset="0"/>
            </a:rPr>
            <a:t>Develop a Logic Model</a:t>
          </a:r>
        </a:p>
      </dgm:t>
    </dgm:pt>
    <dgm:pt modelId="{50606276-88D8-474C-8044-78EDCA348DB7}" type="parTrans" cxnId="{2D634B5D-73A7-CC49-8A80-CF6218CA25EF}">
      <dgm:prSet/>
      <dgm:spPr/>
      <dgm:t>
        <a:bodyPr/>
        <a:lstStyle/>
        <a:p>
          <a:endParaRPr lang="en-US"/>
        </a:p>
      </dgm:t>
    </dgm:pt>
    <dgm:pt modelId="{0D097EC9-130A-D246-97D0-5301D8634134}" type="sibTrans" cxnId="{2D634B5D-73A7-CC49-8A80-CF6218CA25EF}">
      <dgm:prSet/>
      <dgm:spPr/>
      <dgm:t>
        <a:bodyPr/>
        <a:lstStyle/>
        <a:p>
          <a:endParaRPr lang="en-US"/>
        </a:p>
      </dgm:t>
    </dgm:pt>
    <dgm:pt modelId="{251C9805-329E-4249-A991-8E9BE4C13DBA}">
      <dgm:prSet custT="1"/>
      <dgm:spPr/>
      <dgm:t>
        <a:bodyPr/>
        <a:lstStyle/>
        <a:p>
          <a:r>
            <a:rPr lang="en-US" sz="2800" dirty="0">
              <a:latin typeface="Calibri Light" panose="020F0302020204030204" pitchFamily="34" charset="0"/>
              <a:cs typeface="Calibri Light" panose="020F0302020204030204" pitchFamily="34" charset="0"/>
            </a:rPr>
            <a:t>Understanding</a:t>
          </a:r>
          <a:r>
            <a:rPr lang="en-US" sz="2800" baseline="0" dirty="0">
              <a:latin typeface="Calibri Light" panose="020F0302020204030204" pitchFamily="34" charset="0"/>
              <a:cs typeface="Calibri Light" panose="020F0302020204030204" pitchFamily="34" charset="0"/>
            </a:rPr>
            <a:t> a Theory of Action and Logic Model</a:t>
          </a:r>
          <a:endParaRPr lang="en-US" sz="28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3BD53887-9AE0-4D60-A823-D71D757FCBFB}" type="parTrans" cxnId="{E25DE1FC-7307-44B1-9982-7CF57A49094B}">
      <dgm:prSet/>
      <dgm:spPr/>
      <dgm:t>
        <a:bodyPr/>
        <a:lstStyle/>
        <a:p>
          <a:endParaRPr lang="en-US"/>
        </a:p>
      </dgm:t>
    </dgm:pt>
    <dgm:pt modelId="{55715FAA-C92E-4241-A9FC-5EC82315191A}" type="sibTrans" cxnId="{E25DE1FC-7307-44B1-9982-7CF57A49094B}">
      <dgm:prSet/>
      <dgm:spPr/>
      <dgm:t>
        <a:bodyPr/>
        <a:lstStyle/>
        <a:p>
          <a:endParaRPr lang="en-US"/>
        </a:p>
      </dgm:t>
    </dgm:pt>
    <dgm:pt modelId="{AD85E5F3-716B-4C44-9374-614655E63BD4}" type="pres">
      <dgm:prSet presAssocID="{5DAA656D-D1D7-4CEC-85D7-F54F695A147D}" presName="linear" presStyleCnt="0">
        <dgm:presLayoutVars>
          <dgm:animLvl val="lvl"/>
          <dgm:resizeHandles val="exact"/>
        </dgm:presLayoutVars>
      </dgm:prSet>
      <dgm:spPr/>
    </dgm:pt>
    <dgm:pt modelId="{55CEF7F6-13C9-4EAB-BC68-E81661340A59}" type="pres">
      <dgm:prSet presAssocID="{E104C5F6-635B-4FFB-AFE1-1982811E2592}" presName="parentText" presStyleLbl="node1" presStyleIdx="0" presStyleCnt="3" custLinFactY="-2759" custLinFactNeighborX="-3622" custLinFactNeighborY="-100000">
        <dgm:presLayoutVars>
          <dgm:chMax val="0"/>
          <dgm:bulletEnabled val="1"/>
        </dgm:presLayoutVars>
      </dgm:prSet>
      <dgm:spPr/>
    </dgm:pt>
    <dgm:pt modelId="{042BA492-4F88-3D47-A8C0-00C77B6D9E2C}" type="pres">
      <dgm:prSet presAssocID="{90116FDE-BAEF-4EEE-9857-BC96A5688AF3}" presName="spacer" presStyleCnt="0"/>
      <dgm:spPr/>
    </dgm:pt>
    <dgm:pt modelId="{77AC9829-856F-4CF2-963A-C1C83AAF10EB}" type="pres">
      <dgm:prSet presAssocID="{251C9805-329E-4249-A991-8E9BE4C13DB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76284B8-1BA8-417F-A727-D76C5FDB3166}" type="pres">
      <dgm:prSet presAssocID="{55715FAA-C92E-4241-A9FC-5EC82315191A}" presName="spacer" presStyleCnt="0"/>
      <dgm:spPr/>
    </dgm:pt>
    <dgm:pt modelId="{78A6D673-592A-7747-8998-CC76114A75EA}" type="pres">
      <dgm:prSet presAssocID="{0E4005C8-3E6C-0947-9F40-350E4EEF06D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6C6591A-8417-4C90-8ACB-0DFAF5236F68}" srcId="{5DAA656D-D1D7-4CEC-85D7-F54F695A147D}" destId="{E104C5F6-635B-4FFB-AFE1-1982811E2592}" srcOrd="0" destOrd="0" parTransId="{9A914A54-8E09-48D2-8703-1D125BA1D5BF}" sibTransId="{90116FDE-BAEF-4EEE-9857-BC96A5688AF3}"/>
    <dgm:cxn modelId="{AFE9B758-ED77-4254-991F-17344F117DD2}" type="presOf" srcId="{5DAA656D-D1D7-4CEC-85D7-F54F695A147D}" destId="{AD85E5F3-716B-4C44-9374-614655E63BD4}" srcOrd="0" destOrd="0" presId="urn:microsoft.com/office/officeart/2005/8/layout/vList2"/>
    <dgm:cxn modelId="{2D634B5D-73A7-CC49-8A80-CF6218CA25EF}" srcId="{5DAA656D-D1D7-4CEC-85D7-F54F695A147D}" destId="{0E4005C8-3E6C-0947-9F40-350E4EEF06DC}" srcOrd="2" destOrd="0" parTransId="{50606276-88D8-474C-8044-78EDCA348DB7}" sibTransId="{0D097EC9-130A-D246-97D0-5301D8634134}"/>
    <dgm:cxn modelId="{86B0D8EA-50C5-364F-91FC-868D5498F584}" type="presOf" srcId="{0E4005C8-3E6C-0947-9F40-350E4EEF06DC}" destId="{78A6D673-592A-7747-8998-CC76114A75EA}" srcOrd="0" destOrd="0" presId="urn:microsoft.com/office/officeart/2005/8/layout/vList2"/>
    <dgm:cxn modelId="{168191F5-17BB-4AC5-AF85-4FB6B294044A}" type="presOf" srcId="{251C9805-329E-4249-A991-8E9BE4C13DBA}" destId="{77AC9829-856F-4CF2-963A-C1C83AAF10EB}" srcOrd="0" destOrd="0" presId="urn:microsoft.com/office/officeart/2005/8/layout/vList2"/>
    <dgm:cxn modelId="{E25DE1FC-7307-44B1-9982-7CF57A49094B}" srcId="{5DAA656D-D1D7-4CEC-85D7-F54F695A147D}" destId="{251C9805-329E-4249-A991-8E9BE4C13DBA}" srcOrd="1" destOrd="0" parTransId="{3BD53887-9AE0-4D60-A823-D71D757FCBFB}" sibTransId="{55715FAA-C92E-4241-A9FC-5EC82315191A}"/>
    <dgm:cxn modelId="{5033C1FF-296E-4D49-BA6E-D1B2C3B1F659}" type="presOf" srcId="{E104C5F6-635B-4FFB-AFE1-1982811E2592}" destId="{55CEF7F6-13C9-4EAB-BC68-E81661340A59}" srcOrd="0" destOrd="0" presId="urn:microsoft.com/office/officeart/2005/8/layout/vList2"/>
    <dgm:cxn modelId="{4586E188-FD64-451D-B5B4-53E3D4D0162F}" type="presParOf" srcId="{AD85E5F3-716B-4C44-9374-614655E63BD4}" destId="{55CEF7F6-13C9-4EAB-BC68-E81661340A59}" srcOrd="0" destOrd="0" presId="urn:microsoft.com/office/officeart/2005/8/layout/vList2"/>
    <dgm:cxn modelId="{D35E3F68-9F38-CC4A-9118-747F3295C839}" type="presParOf" srcId="{AD85E5F3-716B-4C44-9374-614655E63BD4}" destId="{042BA492-4F88-3D47-A8C0-00C77B6D9E2C}" srcOrd="1" destOrd="0" presId="urn:microsoft.com/office/officeart/2005/8/layout/vList2"/>
    <dgm:cxn modelId="{9B635642-50FA-4FA5-9703-F6789AFE019D}" type="presParOf" srcId="{AD85E5F3-716B-4C44-9374-614655E63BD4}" destId="{77AC9829-856F-4CF2-963A-C1C83AAF10EB}" srcOrd="2" destOrd="0" presId="urn:microsoft.com/office/officeart/2005/8/layout/vList2"/>
    <dgm:cxn modelId="{B294A16F-4C70-4799-8934-7316D4C4D0F9}" type="presParOf" srcId="{AD85E5F3-716B-4C44-9374-614655E63BD4}" destId="{376284B8-1BA8-417F-A727-D76C5FDB3166}" srcOrd="3" destOrd="0" presId="urn:microsoft.com/office/officeart/2005/8/layout/vList2"/>
    <dgm:cxn modelId="{B847D91E-692F-EB41-B3D1-F3B28F90B73F}" type="presParOf" srcId="{AD85E5F3-716B-4C44-9374-614655E63BD4}" destId="{78A6D673-592A-7747-8998-CC76114A75E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AAA68FE-B831-4821-993B-EC78F6C6773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4F9AF5-273A-4A6A-8032-5BBB962C8739}">
      <dgm:prSet/>
      <dgm:spPr/>
      <dgm:t>
        <a:bodyPr/>
        <a:lstStyle/>
        <a:p>
          <a:r>
            <a:rPr lang="en-US" dirty="0"/>
            <a:t>ATTITUDES</a:t>
          </a:r>
        </a:p>
      </dgm:t>
    </dgm:pt>
    <dgm:pt modelId="{667D98A3-96DD-4390-9079-0F83FF3D4C1E}" type="parTrans" cxnId="{460B6824-FB8C-4D36-B112-2893D895D4C8}">
      <dgm:prSet/>
      <dgm:spPr/>
      <dgm:t>
        <a:bodyPr/>
        <a:lstStyle/>
        <a:p>
          <a:endParaRPr lang="en-US"/>
        </a:p>
      </dgm:t>
    </dgm:pt>
    <dgm:pt modelId="{E06840DC-E976-4EBB-8243-CAF1751D3C39}" type="sibTrans" cxnId="{460B6824-FB8C-4D36-B112-2893D895D4C8}">
      <dgm:prSet/>
      <dgm:spPr/>
      <dgm:t>
        <a:bodyPr/>
        <a:lstStyle/>
        <a:p>
          <a:endParaRPr lang="en-US"/>
        </a:p>
      </dgm:t>
    </dgm:pt>
    <dgm:pt modelId="{0697E9C6-1BD4-4BC4-8BE8-14359C8114EC}">
      <dgm:prSet/>
      <dgm:spPr/>
      <dgm:t>
        <a:bodyPr/>
        <a:lstStyle/>
        <a:p>
          <a:r>
            <a:rPr lang="en-US" dirty="0"/>
            <a:t>KNOWLEDGE</a:t>
          </a:r>
        </a:p>
      </dgm:t>
    </dgm:pt>
    <dgm:pt modelId="{105BF7B0-EB84-4439-8053-33F3956071F8}" type="parTrans" cxnId="{EE15FA74-38AF-4554-B200-EF44F1302915}">
      <dgm:prSet/>
      <dgm:spPr/>
      <dgm:t>
        <a:bodyPr/>
        <a:lstStyle/>
        <a:p>
          <a:endParaRPr lang="en-US"/>
        </a:p>
      </dgm:t>
    </dgm:pt>
    <dgm:pt modelId="{F40974FE-7E8B-4ABF-9000-9069BD59CF70}" type="sibTrans" cxnId="{EE15FA74-38AF-4554-B200-EF44F1302915}">
      <dgm:prSet/>
      <dgm:spPr/>
      <dgm:t>
        <a:bodyPr/>
        <a:lstStyle/>
        <a:p>
          <a:endParaRPr lang="en-US"/>
        </a:p>
      </dgm:t>
    </dgm:pt>
    <dgm:pt modelId="{B2ADD68F-EBB0-46CE-AAD2-EC6B8DCFE915}">
      <dgm:prSet/>
      <dgm:spPr/>
      <dgm:t>
        <a:bodyPr/>
        <a:lstStyle/>
        <a:p>
          <a:r>
            <a:rPr lang="en-US" dirty="0"/>
            <a:t>SKILLS</a:t>
          </a:r>
        </a:p>
      </dgm:t>
    </dgm:pt>
    <dgm:pt modelId="{64BA1986-2BFC-4C6C-B240-63EAE94CCEB7}" type="parTrans" cxnId="{FE3F41E2-3FBE-4F96-A58A-1BFA9E8523B4}">
      <dgm:prSet/>
      <dgm:spPr/>
      <dgm:t>
        <a:bodyPr/>
        <a:lstStyle/>
        <a:p>
          <a:endParaRPr lang="en-US"/>
        </a:p>
      </dgm:t>
    </dgm:pt>
    <dgm:pt modelId="{1E8FD47F-6203-483E-9EB2-05744E282E3F}" type="sibTrans" cxnId="{FE3F41E2-3FBE-4F96-A58A-1BFA9E8523B4}">
      <dgm:prSet/>
      <dgm:spPr/>
      <dgm:t>
        <a:bodyPr/>
        <a:lstStyle/>
        <a:p>
          <a:endParaRPr lang="en-US"/>
        </a:p>
      </dgm:t>
    </dgm:pt>
    <dgm:pt modelId="{79320CA6-55D5-4EA5-963A-CBB316243EF9}">
      <dgm:prSet/>
      <dgm:spPr/>
      <dgm:t>
        <a:bodyPr/>
        <a:lstStyle/>
        <a:p>
          <a:r>
            <a:rPr lang="en-US" dirty="0"/>
            <a:t>BEHAVIOR</a:t>
          </a:r>
        </a:p>
      </dgm:t>
    </dgm:pt>
    <dgm:pt modelId="{C23C4D76-54BE-4969-BAD4-F330EE5EF0A8}" type="parTrans" cxnId="{2DA34729-FB12-4166-AA2F-A49850773E78}">
      <dgm:prSet/>
      <dgm:spPr/>
      <dgm:t>
        <a:bodyPr/>
        <a:lstStyle/>
        <a:p>
          <a:endParaRPr lang="en-US"/>
        </a:p>
      </dgm:t>
    </dgm:pt>
    <dgm:pt modelId="{5D8F2537-A78F-43D8-AEE2-2A1167D986CC}" type="sibTrans" cxnId="{2DA34729-FB12-4166-AA2F-A49850773E78}">
      <dgm:prSet/>
      <dgm:spPr/>
      <dgm:t>
        <a:bodyPr/>
        <a:lstStyle/>
        <a:p>
          <a:endParaRPr lang="en-US"/>
        </a:p>
      </dgm:t>
    </dgm:pt>
    <dgm:pt modelId="{7D5995C6-FD24-4D6D-BA30-31C785CFDFAE}">
      <dgm:prSet/>
      <dgm:spPr/>
      <dgm:t>
        <a:bodyPr/>
        <a:lstStyle/>
        <a:p>
          <a:pPr>
            <a:buNone/>
          </a:pPr>
          <a:r>
            <a:rPr lang="en-US" dirty="0"/>
            <a:t>By the end of YR 1, 60% of Lelei School students will report they enjoy reading.    </a:t>
          </a:r>
        </a:p>
      </dgm:t>
    </dgm:pt>
    <dgm:pt modelId="{0351C281-49D3-4518-9B56-AB4C732F8995}" type="parTrans" cxnId="{96C28D24-514A-44A1-A32F-DB6736F4E5C5}">
      <dgm:prSet/>
      <dgm:spPr/>
      <dgm:t>
        <a:bodyPr/>
        <a:lstStyle/>
        <a:p>
          <a:endParaRPr lang="en-US"/>
        </a:p>
      </dgm:t>
    </dgm:pt>
    <dgm:pt modelId="{B66FECF4-E2D8-45C3-8576-51C7E56B1594}" type="sibTrans" cxnId="{96C28D24-514A-44A1-A32F-DB6736F4E5C5}">
      <dgm:prSet/>
      <dgm:spPr/>
      <dgm:t>
        <a:bodyPr/>
        <a:lstStyle/>
        <a:p>
          <a:endParaRPr lang="en-US"/>
        </a:p>
      </dgm:t>
    </dgm:pt>
    <dgm:pt modelId="{32B95C88-69DB-4AC5-A4EB-0A456CC96F90}">
      <dgm:prSet/>
      <dgm:spPr/>
      <dgm:t>
        <a:bodyPr/>
        <a:lstStyle/>
        <a:p>
          <a:endParaRPr lang="en-US" dirty="0"/>
        </a:p>
      </dgm:t>
    </dgm:pt>
    <dgm:pt modelId="{2B0EC551-16F4-43B8-9E69-305E35479E3B}" type="parTrans" cxnId="{4D4AA789-FD7E-4EA1-996D-93E4965FFBB6}">
      <dgm:prSet/>
      <dgm:spPr/>
      <dgm:t>
        <a:bodyPr/>
        <a:lstStyle/>
        <a:p>
          <a:endParaRPr lang="en-US"/>
        </a:p>
      </dgm:t>
    </dgm:pt>
    <dgm:pt modelId="{7699D8F3-6823-45F3-9E8C-8084428DF582}" type="sibTrans" cxnId="{4D4AA789-FD7E-4EA1-996D-93E4965FFBB6}">
      <dgm:prSet/>
      <dgm:spPr/>
      <dgm:t>
        <a:bodyPr/>
        <a:lstStyle/>
        <a:p>
          <a:endParaRPr lang="en-US"/>
        </a:p>
      </dgm:t>
    </dgm:pt>
    <dgm:pt modelId="{0EA842AB-BA30-4060-82AD-4FE45E606AEA}">
      <dgm:prSet/>
      <dgm:spPr/>
      <dgm:t>
        <a:bodyPr/>
        <a:lstStyle/>
        <a:p>
          <a:endParaRPr lang="en-US" dirty="0"/>
        </a:p>
      </dgm:t>
    </dgm:pt>
    <dgm:pt modelId="{940644F4-8C2F-4F37-AA97-3926291D7FA1}" type="parTrans" cxnId="{2E0E6F24-5968-4C62-9F3A-85D893DA9329}">
      <dgm:prSet/>
      <dgm:spPr/>
      <dgm:t>
        <a:bodyPr/>
        <a:lstStyle/>
        <a:p>
          <a:endParaRPr lang="en-US"/>
        </a:p>
      </dgm:t>
    </dgm:pt>
    <dgm:pt modelId="{00094D97-CD23-4603-B37B-DD3C71E9B1CE}" type="sibTrans" cxnId="{2E0E6F24-5968-4C62-9F3A-85D893DA9329}">
      <dgm:prSet/>
      <dgm:spPr/>
      <dgm:t>
        <a:bodyPr/>
        <a:lstStyle/>
        <a:p>
          <a:endParaRPr lang="en-US"/>
        </a:p>
      </dgm:t>
    </dgm:pt>
    <dgm:pt modelId="{D7C13AF8-C6F5-486B-9951-FD3645D9832A}">
      <dgm:prSet/>
      <dgm:spPr/>
      <dgm:t>
        <a:bodyPr/>
        <a:lstStyle/>
        <a:p>
          <a:endParaRPr lang="en-US" dirty="0"/>
        </a:p>
      </dgm:t>
    </dgm:pt>
    <dgm:pt modelId="{B0BF7A19-AB05-4A69-87F4-BB59B4259BF2}" type="parTrans" cxnId="{2D9E3BDE-B8D4-427F-95D2-A579B4300C04}">
      <dgm:prSet/>
      <dgm:spPr/>
      <dgm:t>
        <a:bodyPr/>
        <a:lstStyle/>
        <a:p>
          <a:endParaRPr lang="en-US"/>
        </a:p>
      </dgm:t>
    </dgm:pt>
    <dgm:pt modelId="{1EB9C2EA-81EB-4822-BE26-7D9D15314089}" type="sibTrans" cxnId="{2D9E3BDE-B8D4-427F-95D2-A579B4300C04}">
      <dgm:prSet/>
      <dgm:spPr/>
      <dgm:t>
        <a:bodyPr/>
        <a:lstStyle/>
        <a:p>
          <a:endParaRPr lang="en-US"/>
        </a:p>
      </dgm:t>
    </dgm:pt>
    <dgm:pt modelId="{C7BE7E46-7AC2-4A5A-B9DD-C95F2043E6CC}" type="pres">
      <dgm:prSet presAssocID="{4AAA68FE-B831-4821-993B-EC78F6C67738}" presName="Name0" presStyleCnt="0">
        <dgm:presLayoutVars>
          <dgm:dir/>
          <dgm:animLvl val="lvl"/>
          <dgm:resizeHandles val="exact"/>
        </dgm:presLayoutVars>
      </dgm:prSet>
      <dgm:spPr/>
    </dgm:pt>
    <dgm:pt modelId="{F960907F-E575-43CC-A5E8-F3F84DD5F64E}" type="pres">
      <dgm:prSet presAssocID="{9A4F9AF5-273A-4A6A-8032-5BBB962C8739}" presName="linNode" presStyleCnt="0"/>
      <dgm:spPr/>
    </dgm:pt>
    <dgm:pt modelId="{809DC7DB-DE2E-47D8-AC6D-507187FC0F92}" type="pres">
      <dgm:prSet presAssocID="{9A4F9AF5-273A-4A6A-8032-5BBB962C8739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7E6CAA24-7903-4ED9-B74F-839F7524C49A}" type="pres">
      <dgm:prSet presAssocID="{9A4F9AF5-273A-4A6A-8032-5BBB962C8739}" presName="descendantText" presStyleLbl="alignAccFollowNode1" presStyleIdx="0" presStyleCnt="4">
        <dgm:presLayoutVars>
          <dgm:bulletEnabled val="1"/>
        </dgm:presLayoutVars>
      </dgm:prSet>
      <dgm:spPr/>
    </dgm:pt>
    <dgm:pt modelId="{E5087BF5-F3D6-4A80-8CBA-4BA0834FEC77}" type="pres">
      <dgm:prSet presAssocID="{E06840DC-E976-4EBB-8243-CAF1751D3C39}" presName="sp" presStyleCnt="0"/>
      <dgm:spPr/>
    </dgm:pt>
    <dgm:pt modelId="{2C2556A5-1A2A-4B46-96E4-DA9DFC302314}" type="pres">
      <dgm:prSet presAssocID="{0697E9C6-1BD4-4BC4-8BE8-14359C8114EC}" presName="linNode" presStyleCnt="0"/>
      <dgm:spPr/>
    </dgm:pt>
    <dgm:pt modelId="{FCBBE85B-CD0C-48C1-9DC6-9BD8819620B5}" type="pres">
      <dgm:prSet presAssocID="{0697E9C6-1BD4-4BC4-8BE8-14359C8114EC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FBFEFE69-20DD-4E64-9DF3-C062CAF00937}" type="pres">
      <dgm:prSet presAssocID="{0697E9C6-1BD4-4BC4-8BE8-14359C8114EC}" presName="descendantText" presStyleLbl="alignAccFollowNode1" presStyleIdx="1" presStyleCnt="4">
        <dgm:presLayoutVars>
          <dgm:bulletEnabled val="1"/>
        </dgm:presLayoutVars>
      </dgm:prSet>
      <dgm:spPr/>
    </dgm:pt>
    <dgm:pt modelId="{5A69F3E7-D9DE-44E4-B6EE-4979A44F7376}" type="pres">
      <dgm:prSet presAssocID="{F40974FE-7E8B-4ABF-9000-9069BD59CF70}" presName="sp" presStyleCnt="0"/>
      <dgm:spPr/>
    </dgm:pt>
    <dgm:pt modelId="{BFB78BA3-F1F8-409D-9DE1-80E90CF4CDEA}" type="pres">
      <dgm:prSet presAssocID="{B2ADD68F-EBB0-46CE-AAD2-EC6B8DCFE915}" presName="linNode" presStyleCnt="0"/>
      <dgm:spPr/>
    </dgm:pt>
    <dgm:pt modelId="{078DE632-2556-4285-92A1-B68316C97DAC}" type="pres">
      <dgm:prSet presAssocID="{B2ADD68F-EBB0-46CE-AAD2-EC6B8DCFE915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CC055423-D659-46FE-BA4A-FB1560C04B13}" type="pres">
      <dgm:prSet presAssocID="{B2ADD68F-EBB0-46CE-AAD2-EC6B8DCFE915}" presName="descendantText" presStyleLbl="alignAccFollowNode1" presStyleIdx="2" presStyleCnt="4">
        <dgm:presLayoutVars>
          <dgm:bulletEnabled val="1"/>
        </dgm:presLayoutVars>
      </dgm:prSet>
      <dgm:spPr/>
    </dgm:pt>
    <dgm:pt modelId="{488A7268-6C97-4DA6-8517-3603CDD0E907}" type="pres">
      <dgm:prSet presAssocID="{1E8FD47F-6203-483E-9EB2-05744E282E3F}" presName="sp" presStyleCnt="0"/>
      <dgm:spPr/>
    </dgm:pt>
    <dgm:pt modelId="{AD3C8B61-E924-4F55-989F-E1F2ECA2C96C}" type="pres">
      <dgm:prSet presAssocID="{79320CA6-55D5-4EA5-963A-CBB316243EF9}" presName="linNode" presStyleCnt="0"/>
      <dgm:spPr/>
    </dgm:pt>
    <dgm:pt modelId="{CAA15914-55D4-497F-B32D-564661C2ED91}" type="pres">
      <dgm:prSet presAssocID="{79320CA6-55D5-4EA5-963A-CBB316243EF9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3683BBE6-B263-4B5E-B879-1EA2BBA38E5E}" type="pres">
      <dgm:prSet presAssocID="{79320CA6-55D5-4EA5-963A-CBB316243EF9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3414250B-58FE-45A1-8026-0AACA74BBE95}" type="presOf" srcId="{4AAA68FE-B831-4821-993B-EC78F6C67738}" destId="{C7BE7E46-7AC2-4A5A-B9DD-C95F2043E6CC}" srcOrd="0" destOrd="0" presId="urn:microsoft.com/office/officeart/2005/8/layout/vList5"/>
    <dgm:cxn modelId="{BFF8AA1B-29DF-45D6-A881-ABBE91FDCE30}" type="presOf" srcId="{D7C13AF8-C6F5-486B-9951-FD3645D9832A}" destId="{3683BBE6-B263-4B5E-B879-1EA2BBA38E5E}" srcOrd="0" destOrd="0" presId="urn:microsoft.com/office/officeart/2005/8/layout/vList5"/>
    <dgm:cxn modelId="{460B6824-FB8C-4D36-B112-2893D895D4C8}" srcId="{4AAA68FE-B831-4821-993B-EC78F6C67738}" destId="{9A4F9AF5-273A-4A6A-8032-5BBB962C8739}" srcOrd="0" destOrd="0" parTransId="{667D98A3-96DD-4390-9079-0F83FF3D4C1E}" sibTransId="{E06840DC-E976-4EBB-8243-CAF1751D3C39}"/>
    <dgm:cxn modelId="{2E0E6F24-5968-4C62-9F3A-85D893DA9329}" srcId="{B2ADD68F-EBB0-46CE-AAD2-EC6B8DCFE915}" destId="{0EA842AB-BA30-4060-82AD-4FE45E606AEA}" srcOrd="0" destOrd="0" parTransId="{940644F4-8C2F-4F37-AA97-3926291D7FA1}" sibTransId="{00094D97-CD23-4603-B37B-DD3C71E9B1CE}"/>
    <dgm:cxn modelId="{96C28D24-514A-44A1-A32F-DB6736F4E5C5}" srcId="{9A4F9AF5-273A-4A6A-8032-5BBB962C8739}" destId="{7D5995C6-FD24-4D6D-BA30-31C785CFDFAE}" srcOrd="0" destOrd="0" parTransId="{0351C281-49D3-4518-9B56-AB4C732F8995}" sibTransId="{B66FECF4-E2D8-45C3-8576-51C7E56B1594}"/>
    <dgm:cxn modelId="{2DA34729-FB12-4166-AA2F-A49850773E78}" srcId="{4AAA68FE-B831-4821-993B-EC78F6C67738}" destId="{79320CA6-55D5-4EA5-963A-CBB316243EF9}" srcOrd="3" destOrd="0" parTransId="{C23C4D76-54BE-4969-BAD4-F330EE5EF0A8}" sibTransId="{5D8F2537-A78F-43D8-AEE2-2A1167D986CC}"/>
    <dgm:cxn modelId="{965C8C48-99F8-4F62-AAF0-318254AB12AA}" type="presOf" srcId="{0EA842AB-BA30-4060-82AD-4FE45E606AEA}" destId="{CC055423-D659-46FE-BA4A-FB1560C04B13}" srcOrd="0" destOrd="0" presId="urn:microsoft.com/office/officeart/2005/8/layout/vList5"/>
    <dgm:cxn modelId="{6172566D-AEEC-4848-A9F7-938458CC2EDD}" type="presOf" srcId="{79320CA6-55D5-4EA5-963A-CBB316243EF9}" destId="{CAA15914-55D4-497F-B32D-564661C2ED91}" srcOrd="0" destOrd="0" presId="urn:microsoft.com/office/officeart/2005/8/layout/vList5"/>
    <dgm:cxn modelId="{EE15FA74-38AF-4554-B200-EF44F1302915}" srcId="{4AAA68FE-B831-4821-993B-EC78F6C67738}" destId="{0697E9C6-1BD4-4BC4-8BE8-14359C8114EC}" srcOrd="1" destOrd="0" parTransId="{105BF7B0-EB84-4439-8053-33F3956071F8}" sibTransId="{F40974FE-7E8B-4ABF-9000-9069BD59CF70}"/>
    <dgm:cxn modelId="{DAC40A84-2B56-4900-A370-C6E3521FB1D5}" type="presOf" srcId="{0697E9C6-1BD4-4BC4-8BE8-14359C8114EC}" destId="{FCBBE85B-CD0C-48C1-9DC6-9BD8819620B5}" srcOrd="0" destOrd="0" presId="urn:microsoft.com/office/officeart/2005/8/layout/vList5"/>
    <dgm:cxn modelId="{4D4AA789-FD7E-4EA1-996D-93E4965FFBB6}" srcId="{0697E9C6-1BD4-4BC4-8BE8-14359C8114EC}" destId="{32B95C88-69DB-4AC5-A4EB-0A456CC96F90}" srcOrd="0" destOrd="0" parTransId="{2B0EC551-16F4-43B8-9E69-305E35479E3B}" sibTransId="{7699D8F3-6823-45F3-9E8C-8084428DF582}"/>
    <dgm:cxn modelId="{4FD3F894-325D-4856-868E-E77F81A5F58F}" type="presOf" srcId="{9A4F9AF5-273A-4A6A-8032-5BBB962C8739}" destId="{809DC7DB-DE2E-47D8-AC6D-507187FC0F92}" srcOrd="0" destOrd="0" presId="urn:microsoft.com/office/officeart/2005/8/layout/vList5"/>
    <dgm:cxn modelId="{AA7045DD-7AE9-4E85-B299-B5646F479010}" type="presOf" srcId="{7D5995C6-FD24-4D6D-BA30-31C785CFDFAE}" destId="{7E6CAA24-7903-4ED9-B74F-839F7524C49A}" srcOrd="0" destOrd="0" presId="urn:microsoft.com/office/officeart/2005/8/layout/vList5"/>
    <dgm:cxn modelId="{2D9E3BDE-B8D4-427F-95D2-A579B4300C04}" srcId="{79320CA6-55D5-4EA5-963A-CBB316243EF9}" destId="{D7C13AF8-C6F5-486B-9951-FD3645D9832A}" srcOrd="0" destOrd="0" parTransId="{B0BF7A19-AB05-4A69-87F4-BB59B4259BF2}" sibTransId="{1EB9C2EA-81EB-4822-BE26-7D9D15314089}"/>
    <dgm:cxn modelId="{FE3F41E2-3FBE-4F96-A58A-1BFA9E8523B4}" srcId="{4AAA68FE-B831-4821-993B-EC78F6C67738}" destId="{B2ADD68F-EBB0-46CE-AAD2-EC6B8DCFE915}" srcOrd="2" destOrd="0" parTransId="{64BA1986-2BFC-4C6C-B240-63EAE94CCEB7}" sibTransId="{1E8FD47F-6203-483E-9EB2-05744E282E3F}"/>
    <dgm:cxn modelId="{ADEE6CEF-7F5A-46D8-B3DF-654043593685}" type="presOf" srcId="{32B95C88-69DB-4AC5-A4EB-0A456CC96F90}" destId="{FBFEFE69-20DD-4E64-9DF3-C062CAF00937}" srcOrd="0" destOrd="0" presId="urn:microsoft.com/office/officeart/2005/8/layout/vList5"/>
    <dgm:cxn modelId="{F5544EF5-74BB-4889-A64C-32EB34E28C90}" type="presOf" srcId="{B2ADD68F-EBB0-46CE-AAD2-EC6B8DCFE915}" destId="{078DE632-2556-4285-92A1-B68316C97DAC}" srcOrd="0" destOrd="0" presId="urn:microsoft.com/office/officeart/2005/8/layout/vList5"/>
    <dgm:cxn modelId="{D0AB502B-B354-4BF7-BE55-90A84DD32FD6}" type="presParOf" srcId="{C7BE7E46-7AC2-4A5A-B9DD-C95F2043E6CC}" destId="{F960907F-E575-43CC-A5E8-F3F84DD5F64E}" srcOrd="0" destOrd="0" presId="urn:microsoft.com/office/officeart/2005/8/layout/vList5"/>
    <dgm:cxn modelId="{F4C6F3E4-205D-429F-98A6-AB426B8F6C04}" type="presParOf" srcId="{F960907F-E575-43CC-A5E8-F3F84DD5F64E}" destId="{809DC7DB-DE2E-47D8-AC6D-507187FC0F92}" srcOrd="0" destOrd="0" presId="urn:microsoft.com/office/officeart/2005/8/layout/vList5"/>
    <dgm:cxn modelId="{ED247C63-845D-4A7B-9C12-3B0DF6DD4DDE}" type="presParOf" srcId="{F960907F-E575-43CC-A5E8-F3F84DD5F64E}" destId="{7E6CAA24-7903-4ED9-B74F-839F7524C49A}" srcOrd="1" destOrd="0" presId="urn:microsoft.com/office/officeart/2005/8/layout/vList5"/>
    <dgm:cxn modelId="{7AEF7FBC-6663-4A16-ADA5-38660026092A}" type="presParOf" srcId="{C7BE7E46-7AC2-4A5A-B9DD-C95F2043E6CC}" destId="{E5087BF5-F3D6-4A80-8CBA-4BA0834FEC77}" srcOrd="1" destOrd="0" presId="urn:microsoft.com/office/officeart/2005/8/layout/vList5"/>
    <dgm:cxn modelId="{93370EC0-4E40-4857-8A25-9E73E2777A9E}" type="presParOf" srcId="{C7BE7E46-7AC2-4A5A-B9DD-C95F2043E6CC}" destId="{2C2556A5-1A2A-4B46-96E4-DA9DFC302314}" srcOrd="2" destOrd="0" presId="urn:microsoft.com/office/officeart/2005/8/layout/vList5"/>
    <dgm:cxn modelId="{08B10047-C0E0-4F65-BEB2-7CF717D40D37}" type="presParOf" srcId="{2C2556A5-1A2A-4B46-96E4-DA9DFC302314}" destId="{FCBBE85B-CD0C-48C1-9DC6-9BD8819620B5}" srcOrd="0" destOrd="0" presId="urn:microsoft.com/office/officeart/2005/8/layout/vList5"/>
    <dgm:cxn modelId="{71E00ADF-F5C0-4EBE-A1F2-E7C026F48503}" type="presParOf" srcId="{2C2556A5-1A2A-4B46-96E4-DA9DFC302314}" destId="{FBFEFE69-20DD-4E64-9DF3-C062CAF00937}" srcOrd="1" destOrd="0" presId="urn:microsoft.com/office/officeart/2005/8/layout/vList5"/>
    <dgm:cxn modelId="{438AAE05-12D3-408D-AB36-3C780F3DFB64}" type="presParOf" srcId="{C7BE7E46-7AC2-4A5A-B9DD-C95F2043E6CC}" destId="{5A69F3E7-D9DE-44E4-B6EE-4979A44F7376}" srcOrd="3" destOrd="0" presId="urn:microsoft.com/office/officeart/2005/8/layout/vList5"/>
    <dgm:cxn modelId="{09BC8328-9A03-44D4-B523-6F8AF1C3FEB9}" type="presParOf" srcId="{C7BE7E46-7AC2-4A5A-B9DD-C95F2043E6CC}" destId="{BFB78BA3-F1F8-409D-9DE1-80E90CF4CDEA}" srcOrd="4" destOrd="0" presId="urn:microsoft.com/office/officeart/2005/8/layout/vList5"/>
    <dgm:cxn modelId="{785D2301-33DF-4868-9979-A89100296FAE}" type="presParOf" srcId="{BFB78BA3-F1F8-409D-9DE1-80E90CF4CDEA}" destId="{078DE632-2556-4285-92A1-B68316C97DAC}" srcOrd="0" destOrd="0" presId="urn:microsoft.com/office/officeart/2005/8/layout/vList5"/>
    <dgm:cxn modelId="{2F1F36CB-E67E-4539-8C45-17EAB917E435}" type="presParOf" srcId="{BFB78BA3-F1F8-409D-9DE1-80E90CF4CDEA}" destId="{CC055423-D659-46FE-BA4A-FB1560C04B13}" srcOrd="1" destOrd="0" presId="urn:microsoft.com/office/officeart/2005/8/layout/vList5"/>
    <dgm:cxn modelId="{10B60F91-47DA-412E-8060-A2EF0C750195}" type="presParOf" srcId="{C7BE7E46-7AC2-4A5A-B9DD-C95F2043E6CC}" destId="{488A7268-6C97-4DA6-8517-3603CDD0E907}" srcOrd="5" destOrd="0" presId="urn:microsoft.com/office/officeart/2005/8/layout/vList5"/>
    <dgm:cxn modelId="{9909F0F4-F735-415B-B852-3F5D2B23DF9F}" type="presParOf" srcId="{C7BE7E46-7AC2-4A5A-B9DD-C95F2043E6CC}" destId="{AD3C8B61-E924-4F55-989F-E1F2ECA2C96C}" srcOrd="6" destOrd="0" presId="urn:microsoft.com/office/officeart/2005/8/layout/vList5"/>
    <dgm:cxn modelId="{CC4FEE74-3F00-4872-9EAE-0812EAEB79B6}" type="presParOf" srcId="{AD3C8B61-E924-4F55-989F-E1F2ECA2C96C}" destId="{CAA15914-55D4-497F-B32D-564661C2ED91}" srcOrd="0" destOrd="0" presId="urn:microsoft.com/office/officeart/2005/8/layout/vList5"/>
    <dgm:cxn modelId="{ECB11CB9-41F6-49CB-859A-EA85B2A41A9D}" type="presParOf" srcId="{AD3C8B61-E924-4F55-989F-E1F2ECA2C96C}" destId="{3683BBE6-B263-4B5E-B879-1EA2BBA38E5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AAA68FE-B831-4821-993B-EC78F6C6773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4F9AF5-273A-4A6A-8032-5BBB962C8739}">
      <dgm:prSet/>
      <dgm:spPr/>
      <dgm:t>
        <a:bodyPr/>
        <a:lstStyle/>
        <a:p>
          <a:r>
            <a:rPr lang="en-US" dirty="0"/>
            <a:t>ATTITUDES</a:t>
          </a:r>
        </a:p>
      </dgm:t>
    </dgm:pt>
    <dgm:pt modelId="{667D98A3-96DD-4390-9079-0F83FF3D4C1E}" type="parTrans" cxnId="{460B6824-FB8C-4D36-B112-2893D895D4C8}">
      <dgm:prSet/>
      <dgm:spPr/>
      <dgm:t>
        <a:bodyPr/>
        <a:lstStyle/>
        <a:p>
          <a:endParaRPr lang="en-US"/>
        </a:p>
      </dgm:t>
    </dgm:pt>
    <dgm:pt modelId="{E06840DC-E976-4EBB-8243-CAF1751D3C39}" type="sibTrans" cxnId="{460B6824-FB8C-4D36-B112-2893D895D4C8}">
      <dgm:prSet/>
      <dgm:spPr/>
      <dgm:t>
        <a:bodyPr/>
        <a:lstStyle/>
        <a:p>
          <a:endParaRPr lang="en-US"/>
        </a:p>
      </dgm:t>
    </dgm:pt>
    <dgm:pt modelId="{0697E9C6-1BD4-4BC4-8BE8-14359C8114EC}">
      <dgm:prSet/>
      <dgm:spPr/>
      <dgm:t>
        <a:bodyPr/>
        <a:lstStyle/>
        <a:p>
          <a:r>
            <a:rPr lang="en-US" dirty="0"/>
            <a:t>KNOWLEDGE</a:t>
          </a:r>
        </a:p>
      </dgm:t>
    </dgm:pt>
    <dgm:pt modelId="{105BF7B0-EB84-4439-8053-33F3956071F8}" type="parTrans" cxnId="{EE15FA74-38AF-4554-B200-EF44F1302915}">
      <dgm:prSet/>
      <dgm:spPr/>
      <dgm:t>
        <a:bodyPr/>
        <a:lstStyle/>
        <a:p>
          <a:endParaRPr lang="en-US"/>
        </a:p>
      </dgm:t>
    </dgm:pt>
    <dgm:pt modelId="{F40974FE-7E8B-4ABF-9000-9069BD59CF70}" type="sibTrans" cxnId="{EE15FA74-38AF-4554-B200-EF44F1302915}">
      <dgm:prSet/>
      <dgm:spPr/>
      <dgm:t>
        <a:bodyPr/>
        <a:lstStyle/>
        <a:p>
          <a:endParaRPr lang="en-US"/>
        </a:p>
      </dgm:t>
    </dgm:pt>
    <dgm:pt modelId="{B2ADD68F-EBB0-46CE-AAD2-EC6B8DCFE915}">
      <dgm:prSet/>
      <dgm:spPr/>
      <dgm:t>
        <a:bodyPr/>
        <a:lstStyle/>
        <a:p>
          <a:r>
            <a:rPr lang="en-US" dirty="0"/>
            <a:t>SKILLS</a:t>
          </a:r>
        </a:p>
      </dgm:t>
    </dgm:pt>
    <dgm:pt modelId="{64BA1986-2BFC-4C6C-B240-63EAE94CCEB7}" type="parTrans" cxnId="{FE3F41E2-3FBE-4F96-A58A-1BFA9E8523B4}">
      <dgm:prSet/>
      <dgm:spPr/>
      <dgm:t>
        <a:bodyPr/>
        <a:lstStyle/>
        <a:p>
          <a:endParaRPr lang="en-US"/>
        </a:p>
      </dgm:t>
    </dgm:pt>
    <dgm:pt modelId="{1E8FD47F-6203-483E-9EB2-05744E282E3F}" type="sibTrans" cxnId="{FE3F41E2-3FBE-4F96-A58A-1BFA9E8523B4}">
      <dgm:prSet/>
      <dgm:spPr/>
      <dgm:t>
        <a:bodyPr/>
        <a:lstStyle/>
        <a:p>
          <a:endParaRPr lang="en-US"/>
        </a:p>
      </dgm:t>
    </dgm:pt>
    <dgm:pt modelId="{79320CA6-55D5-4EA5-963A-CBB316243EF9}">
      <dgm:prSet/>
      <dgm:spPr/>
      <dgm:t>
        <a:bodyPr/>
        <a:lstStyle/>
        <a:p>
          <a:r>
            <a:rPr lang="en-US" dirty="0"/>
            <a:t>BEHAVIOR</a:t>
          </a:r>
        </a:p>
      </dgm:t>
    </dgm:pt>
    <dgm:pt modelId="{C23C4D76-54BE-4969-BAD4-F330EE5EF0A8}" type="parTrans" cxnId="{2DA34729-FB12-4166-AA2F-A49850773E78}">
      <dgm:prSet/>
      <dgm:spPr/>
      <dgm:t>
        <a:bodyPr/>
        <a:lstStyle/>
        <a:p>
          <a:endParaRPr lang="en-US"/>
        </a:p>
      </dgm:t>
    </dgm:pt>
    <dgm:pt modelId="{5D8F2537-A78F-43D8-AEE2-2A1167D986CC}" type="sibTrans" cxnId="{2DA34729-FB12-4166-AA2F-A49850773E78}">
      <dgm:prSet/>
      <dgm:spPr/>
      <dgm:t>
        <a:bodyPr/>
        <a:lstStyle/>
        <a:p>
          <a:endParaRPr lang="en-US"/>
        </a:p>
      </dgm:t>
    </dgm:pt>
    <dgm:pt modelId="{7D5995C6-FD24-4D6D-BA30-31C785CFDFAE}">
      <dgm:prSet/>
      <dgm:spPr/>
      <dgm:t>
        <a:bodyPr/>
        <a:lstStyle/>
        <a:p>
          <a:pPr>
            <a:buNone/>
          </a:pPr>
          <a:r>
            <a:rPr lang="en-US" dirty="0"/>
            <a:t>By the end of YR 1, 60% of Lelei School students will report they enjoy reading.    </a:t>
          </a:r>
        </a:p>
      </dgm:t>
    </dgm:pt>
    <dgm:pt modelId="{0351C281-49D3-4518-9B56-AB4C732F8995}" type="parTrans" cxnId="{96C28D24-514A-44A1-A32F-DB6736F4E5C5}">
      <dgm:prSet/>
      <dgm:spPr/>
      <dgm:t>
        <a:bodyPr/>
        <a:lstStyle/>
        <a:p>
          <a:endParaRPr lang="en-US"/>
        </a:p>
      </dgm:t>
    </dgm:pt>
    <dgm:pt modelId="{B66FECF4-E2D8-45C3-8576-51C7E56B1594}" type="sibTrans" cxnId="{96C28D24-514A-44A1-A32F-DB6736F4E5C5}">
      <dgm:prSet/>
      <dgm:spPr/>
      <dgm:t>
        <a:bodyPr/>
        <a:lstStyle/>
        <a:p>
          <a:endParaRPr lang="en-US"/>
        </a:p>
      </dgm:t>
    </dgm:pt>
    <dgm:pt modelId="{D7C13AF8-C6F5-486B-9951-FD3645D9832A}">
      <dgm:prSet/>
      <dgm:spPr/>
      <dgm:t>
        <a:bodyPr/>
        <a:lstStyle/>
        <a:p>
          <a:r>
            <a:rPr lang="en-US" dirty="0"/>
            <a:t>By the end of YR 1, 60% of Lelei School families will report that they assist their child with their reading and writing homework at least 1 time per week. </a:t>
          </a:r>
        </a:p>
      </dgm:t>
    </dgm:pt>
    <dgm:pt modelId="{B0BF7A19-AB05-4A69-87F4-BB59B4259BF2}" type="parTrans" cxnId="{2D9E3BDE-B8D4-427F-95D2-A579B4300C04}">
      <dgm:prSet/>
      <dgm:spPr/>
      <dgm:t>
        <a:bodyPr/>
        <a:lstStyle/>
        <a:p>
          <a:endParaRPr lang="en-US"/>
        </a:p>
      </dgm:t>
    </dgm:pt>
    <dgm:pt modelId="{1EB9C2EA-81EB-4822-BE26-7D9D15314089}" type="sibTrans" cxnId="{2D9E3BDE-B8D4-427F-95D2-A579B4300C04}">
      <dgm:prSet/>
      <dgm:spPr/>
      <dgm:t>
        <a:bodyPr/>
        <a:lstStyle/>
        <a:p>
          <a:endParaRPr lang="en-US"/>
        </a:p>
      </dgm:t>
    </dgm:pt>
    <dgm:pt modelId="{3FA98C04-AF08-40A6-BC43-4D73FAA4CD8B}">
      <dgm:prSet/>
      <dgm:spPr/>
      <dgm:t>
        <a:bodyPr/>
        <a:lstStyle/>
        <a:p>
          <a:r>
            <a:rPr lang="en-US" dirty="0"/>
            <a:t>The percent of  Lelei School students meeting or exceeding Basic on State Assessment will increase by 10% a year, each year for 3 years. </a:t>
          </a:r>
        </a:p>
      </dgm:t>
    </dgm:pt>
    <dgm:pt modelId="{9B4FA55B-992D-4BA6-8135-F486D05B5B7E}" type="parTrans" cxnId="{5264C472-00A5-44EF-BDBF-2A1870DFE817}">
      <dgm:prSet/>
      <dgm:spPr/>
      <dgm:t>
        <a:bodyPr/>
        <a:lstStyle/>
        <a:p>
          <a:endParaRPr lang="en-US"/>
        </a:p>
      </dgm:t>
    </dgm:pt>
    <dgm:pt modelId="{0A12596F-8197-469E-973B-03A158AABA08}" type="sibTrans" cxnId="{5264C472-00A5-44EF-BDBF-2A1870DFE817}">
      <dgm:prSet/>
      <dgm:spPr/>
      <dgm:t>
        <a:bodyPr/>
        <a:lstStyle/>
        <a:p>
          <a:endParaRPr lang="en-US"/>
        </a:p>
      </dgm:t>
    </dgm:pt>
    <dgm:pt modelId="{713B2768-B5F0-47C1-A9F9-4B94848A0DAF}">
      <dgm:prSet/>
      <dgm:spPr/>
      <dgm:t>
        <a:bodyPr/>
        <a:lstStyle/>
        <a:p>
          <a:r>
            <a:rPr lang="en-US" dirty="0"/>
            <a:t>By the end of YR 1, 2, &amp; 3, Lelei School students will define a minimum of 50% of words on their grade level vocabulary word lists. </a:t>
          </a:r>
        </a:p>
      </dgm:t>
    </dgm:pt>
    <dgm:pt modelId="{1B0E2C95-F709-429C-84DD-ED8EB3EB6EAC}" type="parTrans" cxnId="{488F5A2E-EE60-485B-A561-E7D18F450FB9}">
      <dgm:prSet/>
      <dgm:spPr/>
      <dgm:t>
        <a:bodyPr/>
        <a:lstStyle/>
        <a:p>
          <a:endParaRPr lang="en-US"/>
        </a:p>
      </dgm:t>
    </dgm:pt>
    <dgm:pt modelId="{B9025A24-A63A-47B1-B7C6-1EF2585EE90D}" type="sibTrans" cxnId="{488F5A2E-EE60-485B-A561-E7D18F450FB9}">
      <dgm:prSet/>
      <dgm:spPr/>
      <dgm:t>
        <a:bodyPr/>
        <a:lstStyle/>
        <a:p>
          <a:endParaRPr lang="en-US"/>
        </a:p>
      </dgm:t>
    </dgm:pt>
    <dgm:pt modelId="{C7BE7E46-7AC2-4A5A-B9DD-C95F2043E6CC}" type="pres">
      <dgm:prSet presAssocID="{4AAA68FE-B831-4821-993B-EC78F6C67738}" presName="Name0" presStyleCnt="0">
        <dgm:presLayoutVars>
          <dgm:dir/>
          <dgm:animLvl val="lvl"/>
          <dgm:resizeHandles val="exact"/>
        </dgm:presLayoutVars>
      </dgm:prSet>
      <dgm:spPr/>
    </dgm:pt>
    <dgm:pt modelId="{F960907F-E575-43CC-A5E8-F3F84DD5F64E}" type="pres">
      <dgm:prSet presAssocID="{9A4F9AF5-273A-4A6A-8032-5BBB962C8739}" presName="linNode" presStyleCnt="0"/>
      <dgm:spPr/>
    </dgm:pt>
    <dgm:pt modelId="{809DC7DB-DE2E-47D8-AC6D-507187FC0F92}" type="pres">
      <dgm:prSet presAssocID="{9A4F9AF5-273A-4A6A-8032-5BBB962C8739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7E6CAA24-7903-4ED9-B74F-839F7524C49A}" type="pres">
      <dgm:prSet presAssocID="{9A4F9AF5-273A-4A6A-8032-5BBB962C8739}" presName="descendantText" presStyleLbl="alignAccFollowNode1" presStyleIdx="0" presStyleCnt="4">
        <dgm:presLayoutVars>
          <dgm:bulletEnabled val="1"/>
        </dgm:presLayoutVars>
      </dgm:prSet>
      <dgm:spPr/>
    </dgm:pt>
    <dgm:pt modelId="{E5087BF5-F3D6-4A80-8CBA-4BA0834FEC77}" type="pres">
      <dgm:prSet presAssocID="{E06840DC-E976-4EBB-8243-CAF1751D3C39}" presName="sp" presStyleCnt="0"/>
      <dgm:spPr/>
    </dgm:pt>
    <dgm:pt modelId="{2C2556A5-1A2A-4B46-96E4-DA9DFC302314}" type="pres">
      <dgm:prSet presAssocID="{0697E9C6-1BD4-4BC4-8BE8-14359C8114EC}" presName="linNode" presStyleCnt="0"/>
      <dgm:spPr/>
    </dgm:pt>
    <dgm:pt modelId="{FCBBE85B-CD0C-48C1-9DC6-9BD8819620B5}" type="pres">
      <dgm:prSet presAssocID="{0697E9C6-1BD4-4BC4-8BE8-14359C8114EC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E9A51E63-B2E5-4F70-8573-BD10624C6599}" type="pres">
      <dgm:prSet presAssocID="{0697E9C6-1BD4-4BC4-8BE8-14359C8114EC}" presName="descendantText" presStyleLbl="alignAccFollowNode1" presStyleIdx="1" presStyleCnt="4">
        <dgm:presLayoutVars>
          <dgm:bulletEnabled val="1"/>
        </dgm:presLayoutVars>
      </dgm:prSet>
      <dgm:spPr/>
    </dgm:pt>
    <dgm:pt modelId="{5A69F3E7-D9DE-44E4-B6EE-4979A44F7376}" type="pres">
      <dgm:prSet presAssocID="{F40974FE-7E8B-4ABF-9000-9069BD59CF70}" presName="sp" presStyleCnt="0"/>
      <dgm:spPr/>
    </dgm:pt>
    <dgm:pt modelId="{BFB78BA3-F1F8-409D-9DE1-80E90CF4CDEA}" type="pres">
      <dgm:prSet presAssocID="{B2ADD68F-EBB0-46CE-AAD2-EC6B8DCFE915}" presName="linNode" presStyleCnt="0"/>
      <dgm:spPr/>
    </dgm:pt>
    <dgm:pt modelId="{078DE632-2556-4285-92A1-B68316C97DAC}" type="pres">
      <dgm:prSet presAssocID="{B2ADD68F-EBB0-46CE-AAD2-EC6B8DCFE915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512507A6-2437-4FC9-A8F6-5F1386919A4C}" type="pres">
      <dgm:prSet presAssocID="{B2ADD68F-EBB0-46CE-AAD2-EC6B8DCFE915}" presName="descendantText" presStyleLbl="alignAccFollowNode1" presStyleIdx="2" presStyleCnt="4">
        <dgm:presLayoutVars>
          <dgm:bulletEnabled val="1"/>
        </dgm:presLayoutVars>
      </dgm:prSet>
      <dgm:spPr/>
    </dgm:pt>
    <dgm:pt modelId="{488A7268-6C97-4DA6-8517-3603CDD0E907}" type="pres">
      <dgm:prSet presAssocID="{1E8FD47F-6203-483E-9EB2-05744E282E3F}" presName="sp" presStyleCnt="0"/>
      <dgm:spPr/>
    </dgm:pt>
    <dgm:pt modelId="{AD3C8B61-E924-4F55-989F-E1F2ECA2C96C}" type="pres">
      <dgm:prSet presAssocID="{79320CA6-55D5-4EA5-963A-CBB316243EF9}" presName="linNode" presStyleCnt="0"/>
      <dgm:spPr/>
    </dgm:pt>
    <dgm:pt modelId="{CAA15914-55D4-497F-B32D-564661C2ED91}" type="pres">
      <dgm:prSet presAssocID="{79320CA6-55D5-4EA5-963A-CBB316243EF9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3683BBE6-B263-4B5E-B879-1EA2BBA38E5E}" type="pres">
      <dgm:prSet presAssocID="{79320CA6-55D5-4EA5-963A-CBB316243EF9}" presName="descendantText" presStyleLbl="alignAccFollowNode1" presStyleIdx="3" presStyleCnt="4" custScaleX="103550" custScaleY="135678">
        <dgm:presLayoutVars>
          <dgm:bulletEnabled val="1"/>
        </dgm:presLayoutVars>
      </dgm:prSet>
      <dgm:spPr/>
    </dgm:pt>
  </dgm:ptLst>
  <dgm:cxnLst>
    <dgm:cxn modelId="{3414250B-58FE-45A1-8026-0AACA74BBE95}" type="presOf" srcId="{4AAA68FE-B831-4821-993B-EC78F6C67738}" destId="{C7BE7E46-7AC2-4A5A-B9DD-C95F2043E6CC}" srcOrd="0" destOrd="0" presId="urn:microsoft.com/office/officeart/2005/8/layout/vList5"/>
    <dgm:cxn modelId="{BFF8AA1B-29DF-45D6-A881-ABBE91FDCE30}" type="presOf" srcId="{D7C13AF8-C6F5-486B-9951-FD3645D9832A}" destId="{3683BBE6-B263-4B5E-B879-1EA2BBA38E5E}" srcOrd="0" destOrd="0" presId="urn:microsoft.com/office/officeart/2005/8/layout/vList5"/>
    <dgm:cxn modelId="{460B6824-FB8C-4D36-B112-2893D895D4C8}" srcId="{4AAA68FE-B831-4821-993B-EC78F6C67738}" destId="{9A4F9AF5-273A-4A6A-8032-5BBB962C8739}" srcOrd="0" destOrd="0" parTransId="{667D98A3-96DD-4390-9079-0F83FF3D4C1E}" sibTransId="{E06840DC-E976-4EBB-8243-CAF1751D3C39}"/>
    <dgm:cxn modelId="{96C28D24-514A-44A1-A32F-DB6736F4E5C5}" srcId="{9A4F9AF5-273A-4A6A-8032-5BBB962C8739}" destId="{7D5995C6-FD24-4D6D-BA30-31C785CFDFAE}" srcOrd="0" destOrd="0" parTransId="{0351C281-49D3-4518-9B56-AB4C732F8995}" sibTransId="{B66FECF4-E2D8-45C3-8576-51C7E56B1594}"/>
    <dgm:cxn modelId="{2DA34729-FB12-4166-AA2F-A49850773E78}" srcId="{4AAA68FE-B831-4821-993B-EC78F6C67738}" destId="{79320CA6-55D5-4EA5-963A-CBB316243EF9}" srcOrd="3" destOrd="0" parTransId="{C23C4D76-54BE-4969-BAD4-F330EE5EF0A8}" sibTransId="{5D8F2537-A78F-43D8-AEE2-2A1167D986CC}"/>
    <dgm:cxn modelId="{488F5A2E-EE60-485B-A561-E7D18F450FB9}" srcId="{0697E9C6-1BD4-4BC4-8BE8-14359C8114EC}" destId="{713B2768-B5F0-47C1-A9F9-4B94848A0DAF}" srcOrd="0" destOrd="0" parTransId="{1B0E2C95-F709-429C-84DD-ED8EB3EB6EAC}" sibTransId="{B9025A24-A63A-47B1-B7C6-1EF2585EE90D}"/>
    <dgm:cxn modelId="{D6913E48-8BF8-416D-94B7-C635EE102447}" type="presOf" srcId="{3FA98C04-AF08-40A6-BC43-4D73FAA4CD8B}" destId="{512507A6-2437-4FC9-A8F6-5F1386919A4C}" srcOrd="0" destOrd="0" presId="urn:microsoft.com/office/officeart/2005/8/layout/vList5"/>
    <dgm:cxn modelId="{6172566D-AEEC-4848-A9F7-938458CC2EDD}" type="presOf" srcId="{79320CA6-55D5-4EA5-963A-CBB316243EF9}" destId="{CAA15914-55D4-497F-B32D-564661C2ED91}" srcOrd="0" destOrd="0" presId="urn:microsoft.com/office/officeart/2005/8/layout/vList5"/>
    <dgm:cxn modelId="{5264C472-00A5-44EF-BDBF-2A1870DFE817}" srcId="{B2ADD68F-EBB0-46CE-AAD2-EC6B8DCFE915}" destId="{3FA98C04-AF08-40A6-BC43-4D73FAA4CD8B}" srcOrd="0" destOrd="0" parTransId="{9B4FA55B-992D-4BA6-8135-F486D05B5B7E}" sibTransId="{0A12596F-8197-469E-973B-03A158AABA08}"/>
    <dgm:cxn modelId="{EE15FA74-38AF-4554-B200-EF44F1302915}" srcId="{4AAA68FE-B831-4821-993B-EC78F6C67738}" destId="{0697E9C6-1BD4-4BC4-8BE8-14359C8114EC}" srcOrd="1" destOrd="0" parTransId="{105BF7B0-EB84-4439-8053-33F3956071F8}" sibTransId="{F40974FE-7E8B-4ABF-9000-9069BD59CF70}"/>
    <dgm:cxn modelId="{DAC40A84-2B56-4900-A370-C6E3521FB1D5}" type="presOf" srcId="{0697E9C6-1BD4-4BC4-8BE8-14359C8114EC}" destId="{FCBBE85B-CD0C-48C1-9DC6-9BD8819620B5}" srcOrd="0" destOrd="0" presId="urn:microsoft.com/office/officeart/2005/8/layout/vList5"/>
    <dgm:cxn modelId="{4FD3F894-325D-4856-868E-E77F81A5F58F}" type="presOf" srcId="{9A4F9AF5-273A-4A6A-8032-5BBB962C8739}" destId="{809DC7DB-DE2E-47D8-AC6D-507187FC0F92}" srcOrd="0" destOrd="0" presId="urn:microsoft.com/office/officeart/2005/8/layout/vList5"/>
    <dgm:cxn modelId="{3218A1D9-5F50-4504-BE7D-A1C2B5070CA3}" type="presOf" srcId="{713B2768-B5F0-47C1-A9F9-4B94848A0DAF}" destId="{E9A51E63-B2E5-4F70-8573-BD10624C6599}" srcOrd="0" destOrd="0" presId="urn:microsoft.com/office/officeart/2005/8/layout/vList5"/>
    <dgm:cxn modelId="{AA7045DD-7AE9-4E85-B299-B5646F479010}" type="presOf" srcId="{7D5995C6-FD24-4D6D-BA30-31C785CFDFAE}" destId="{7E6CAA24-7903-4ED9-B74F-839F7524C49A}" srcOrd="0" destOrd="0" presId="urn:microsoft.com/office/officeart/2005/8/layout/vList5"/>
    <dgm:cxn modelId="{2D9E3BDE-B8D4-427F-95D2-A579B4300C04}" srcId="{79320CA6-55D5-4EA5-963A-CBB316243EF9}" destId="{D7C13AF8-C6F5-486B-9951-FD3645D9832A}" srcOrd="0" destOrd="0" parTransId="{B0BF7A19-AB05-4A69-87F4-BB59B4259BF2}" sibTransId="{1EB9C2EA-81EB-4822-BE26-7D9D15314089}"/>
    <dgm:cxn modelId="{FE3F41E2-3FBE-4F96-A58A-1BFA9E8523B4}" srcId="{4AAA68FE-B831-4821-993B-EC78F6C67738}" destId="{B2ADD68F-EBB0-46CE-AAD2-EC6B8DCFE915}" srcOrd="2" destOrd="0" parTransId="{64BA1986-2BFC-4C6C-B240-63EAE94CCEB7}" sibTransId="{1E8FD47F-6203-483E-9EB2-05744E282E3F}"/>
    <dgm:cxn modelId="{F5544EF5-74BB-4889-A64C-32EB34E28C90}" type="presOf" srcId="{B2ADD68F-EBB0-46CE-AAD2-EC6B8DCFE915}" destId="{078DE632-2556-4285-92A1-B68316C97DAC}" srcOrd="0" destOrd="0" presId="urn:microsoft.com/office/officeart/2005/8/layout/vList5"/>
    <dgm:cxn modelId="{D0AB502B-B354-4BF7-BE55-90A84DD32FD6}" type="presParOf" srcId="{C7BE7E46-7AC2-4A5A-B9DD-C95F2043E6CC}" destId="{F960907F-E575-43CC-A5E8-F3F84DD5F64E}" srcOrd="0" destOrd="0" presId="urn:microsoft.com/office/officeart/2005/8/layout/vList5"/>
    <dgm:cxn modelId="{F4C6F3E4-205D-429F-98A6-AB426B8F6C04}" type="presParOf" srcId="{F960907F-E575-43CC-A5E8-F3F84DD5F64E}" destId="{809DC7DB-DE2E-47D8-AC6D-507187FC0F92}" srcOrd="0" destOrd="0" presId="urn:microsoft.com/office/officeart/2005/8/layout/vList5"/>
    <dgm:cxn modelId="{ED247C63-845D-4A7B-9C12-3B0DF6DD4DDE}" type="presParOf" srcId="{F960907F-E575-43CC-A5E8-F3F84DD5F64E}" destId="{7E6CAA24-7903-4ED9-B74F-839F7524C49A}" srcOrd="1" destOrd="0" presId="urn:microsoft.com/office/officeart/2005/8/layout/vList5"/>
    <dgm:cxn modelId="{7AEF7FBC-6663-4A16-ADA5-38660026092A}" type="presParOf" srcId="{C7BE7E46-7AC2-4A5A-B9DD-C95F2043E6CC}" destId="{E5087BF5-F3D6-4A80-8CBA-4BA0834FEC77}" srcOrd="1" destOrd="0" presId="urn:microsoft.com/office/officeart/2005/8/layout/vList5"/>
    <dgm:cxn modelId="{93370EC0-4E40-4857-8A25-9E73E2777A9E}" type="presParOf" srcId="{C7BE7E46-7AC2-4A5A-B9DD-C95F2043E6CC}" destId="{2C2556A5-1A2A-4B46-96E4-DA9DFC302314}" srcOrd="2" destOrd="0" presId="urn:microsoft.com/office/officeart/2005/8/layout/vList5"/>
    <dgm:cxn modelId="{08B10047-C0E0-4F65-BEB2-7CF717D40D37}" type="presParOf" srcId="{2C2556A5-1A2A-4B46-96E4-DA9DFC302314}" destId="{FCBBE85B-CD0C-48C1-9DC6-9BD8819620B5}" srcOrd="0" destOrd="0" presId="urn:microsoft.com/office/officeart/2005/8/layout/vList5"/>
    <dgm:cxn modelId="{E00C8058-4FF0-44C4-8E0C-2C79A2271A5D}" type="presParOf" srcId="{2C2556A5-1A2A-4B46-96E4-DA9DFC302314}" destId="{E9A51E63-B2E5-4F70-8573-BD10624C6599}" srcOrd="1" destOrd="0" presId="urn:microsoft.com/office/officeart/2005/8/layout/vList5"/>
    <dgm:cxn modelId="{438AAE05-12D3-408D-AB36-3C780F3DFB64}" type="presParOf" srcId="{C7BE7E46-7AC2-4A5A-B9DD-C95F2043E6CC}" destId="{5A69F3E7-D9DE-44E4-B6EE-4979A44F7376}" srcOrd="3" destOrd="0" presId="urn:microsoft.com/office/officeart/2005/8/layout/vList5"/>
    <dgm:cxn modelId="{09BC8328-9A03-44D4-B523-6F8AF1C3FEB9}" type="presParOf" srcId="{C7BE7E46-7AC2-4A5A-B9DD-C95F2043E6CC}" destId="{BFB78BA3-F1F8-409D-9DE1-80E90CF4CDEA}" srcOrd="4" destOrd="0" presId="urn:microsoft.com/office/officeart/2005/8/layout/vList5"/>
    <dgm:cxn modelId="{785D2301-33DF-4868-9979-A89100296FAE}" type="presParOf" srcId="{BFB78BA3-F1F8-409D-9DE1-80E90CF4CDEA}" destId="{078DE632-2556-4285-92A1-B68316C97DAC}" srcOrd="0" destOrd="0" presId="urn:microsoft.com/office/officeart/2005/8/layout/vList5"/>
    <dgm:cxn modelId="{6B30A316-056F-410C-BC22-4F51A86A37DA}" type="presParOf" srcId="{BFB78BA3-F1F8-409D-9DE1-80E90CF4CDEA}" destId="{512507A6-2437-4FC9-A8F6-5F1386919A4C}" srcOrd="1" destOrd="0" presId="urn:microsoft.com/office/officeart/2005/8/layout/vList5"/>
    <dgm:cxn modelId="{10B60F91-47DA-412E-8060-A2EF0C750195}" type="presParOf" srcId="{C7BE7E46-7AC2-4A5A-B9DD-C95F2043E6CC}" destId="{488A7268-6C97-4DA6-8517-3603CDD0E907}" srcOrd="5" destOrd="0" presId="urn:microsoft.com/office/officeart/2005/8/layout/vList5"/>
    <dgm:cxn modelId="{9909F0F4-F735-415B-B852-3F5D2B23DF9F}" type="presParOf" srcId="{C7BE7E46-7AC2-4A5A-B9DD-C95F2043E6CC}" destId="{AD3C8B61-E924-4F55-989F-E1F2ECA2C96C}" srcOrd="6" destOrd="0" presId="urn:microsoft.com/office/officeart/2005/8/layout/vList5"/>
    <dgm:cxn modelId="{CC4FEE74-3F00-4872-9EAE-0812EAEB79B6}" type="presParOf" srcId="{AD3C8B61-E924-4F55-989F-E1F2ECA2C96C}" destId="{CAA15914-55D4-497F-B32D-564661C2ED91}" srcOrd="0" destOrd="0" presId="urn:microsoft.com/office/officeart/2005/8/layout/vList5"/>
    <dgm:cxn modelId="{ECB11CB9-41F6-49CB-859A-EA85B2A41A9D}" type="presParOf" srcId="{AD3C8B61-E924-4F55-989F-E1F2ECA2C96C}" destId="{3683BBE6-B263-4B5E-B879-1EA2BBA38E5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2761924-1989-47C9-AB20-23E0861B5C10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F38E8E-3A89-4A1C-8847-FD4725545E0C}">
      <dgm:prSet custT="1"/>
      <dgm:spPr/>
      <dgm:t>
        <a:bodyPr/>
        <a:lstStyle/>
        <a:p>
          <a:r>
            <a:rPr lang="en-US" sz="3200" b="1" dirty="0"/>
            <a:t>S</a:t>
          </a:r>
          <a:r>
            <a:rPr lang="en-US" sz="3200" dirty="0"/>
            <a:t>pecific</a:t>
          </a:r>
        </a:p>
        <a:p>
          <a:r>
            <a:rPr lang="en-US" sz="2000" dirty="0"/>
            <a:t>who, what, when, where, why, how</a:t>
          </a:r>
          <a:endParaRPr lang="en-US" sz="2400" dirty="0"/>
        </a:p>
      </dgm:t>
    </dgm:pt>
    <dgm:pt modelId="{7056F7C4-B8EA-42A4-9DFE-6DEF1EB70688}" type="parTrans" cxnId="{7546D48B-4B03-4223-AE68-FDD268A0A271}">
      <dgm:prSet/>
      <dgm:spPr/>
      <dgm:t>
        <a:bodyPr/>
        <a:lstStyle/>
        <a:p>
          <a:endParaRPr lang="en-US"/>
        </a:p>
      </dgm:t>
    </dgm:pt>
    <dgm:pt modelId="{5156EB91-03D8-4C80-8A84-787CFF5FB374}" type="sibTrans" cxnId="{7546D48B-4B03-4223-AE68-FDD268A0A271}">
      <dgm:prSet/>
      <dgm:spPr/>
      <dgm:t>
        <a:bodyPr/>
        <a:lstStyle/>
        <a:p>
          <a:endParaRPr lang="en-US"/>
        </a:p>
      </dgm:t>
    </dgm:pt>
    <dgm:pt modelId="{6C36CF39-8CDD-4551-B336-9D41BECF4B38}">
      <dgm:prSet custT="1"/>
      <dgm:spPr/>
      <dgm:t>
        <a:bodyPr/>
        <a:lstStyle/>
        <a:p>
          <a:r>
            <a:rPr lang="en-US" sz="3200" dirty="0"/>
            <a:t>Measurable </a:t>
          </a:r>
          <a:r>
            <a:rPr lang="en-US" sz="2000" dirty="0"/>
            <a:t>numeric or descriptive measure</a:t>
          </a:r>
          <a:endParaRPr lang="en-US" sz="2400" dirty="0"/>
        </a:p>
      </dgm:t>
    </dgm:pt>
    <dgm:pt modelId="{E005EA19-41FB-4BB1-9410-3D05A2AE5D20}" type="parTrans" cxnId="{3BBB2C80-B7C9-4EC9-875C-772BE21A99D3}">
      <dgm:prSet/>
      <dgm:spPr/>
      <dgm:t>
        <a:bodyPr/>
        <a:lstStyle/>
        <a:p>
          <a:endParaRPr lang="en-US"/>
        </a:p>
      </dgm:t>
    </dgm:pt>
    <dgm:pt modelId="{D61802CB-FC61-4D4D-94A8-EA88B545BCA1}" type="sibTrans" cxnId="{3BBB2C80-B7C9-4EC9-875C-772BE21A99D3}">
      <dgm:prSet/>
      <dgm:spPr/>
      <dgm:t>
        <a:bodyPr/>
        <a:lstStyle/>
        <a:p>
          <a:endParaRPr lang="en-US"/>
        </a:p>
      </dgm:t>
    </dgm:pt>
    <dgm:pt modelId="{7A9EE663-53B8-4B8E-B2CE-E30E69878F7C}">
      <dgm:prSet custT="1"/>
      <dgm:spPr/>
      <dgm:t>
        <a:bodyPr/>
        <a:lstStyle/>
        <a:p>
          <a:r>
            <a:rPr lang="en-US" sz="3200" b="1" dirty="0"/>
            <a:t>A</a:t>
          </a:r>
          <a:r>
            <a:rPr lang="en-US" sz="3200" dirty="0"/>
            <a:t>chievable  </a:t>
          </a:r>
        </a:p>
      </dgm:t>
    </dgm:pt>
    <dgm:pt modelId="{ECFE3166-70A0-49A9-9355-2C7D51682935}" type="parTrans" cxnId="{DDE114CC-7E35-4BDB-A7E2-33BC041551EB}">
      <dgm:prSet/>
      <dgm:spPr/>
      <dgm:t>
        <a:bodyPr/>
        <a:lstStyle/>
        <a:p>
          <a:endParaRPr lang="en-US"/>
        </a:p>
      </dgm:t>
    </dgm:pt>
    <dgm:pt modelId="{4248D7E9-7FBC-4E6F-80FC-BD441D879216}" type="sibTrans" cxnId="{DDE114CC-7E35-4BDB-A7E2-33BC041551EB}">
      <dgm:prSet/>
      <dgm:spPr/>
      <dgm:t>
        <a:bodyPr/>
        <a:lstStyle/>
        <a:p>
          <a:endParaRPr lang="en-US"/>
        </a:p>
      </dgm:t>
    </dgm:pt>
    <dgm:pt modelId="{FF208FE1-6841-4FF7-9129-E18DDBE5D60E}">
      <dgm:prSet custT="1"/>
      <dgm:spPr/>
      <dgm:t>
        <a:bodyPr/>
        <a:lstStyle/>
        <a:p>
          <a:r>
            <a:rPr lang="en-US" sz="2400" dirty="0"/>
            <a:t>realistic, enough resources</a:t>
          </a:r>
        </a:p>
      </dgm:t>
    </dgm:pt>
    <dgm:pt modelId="{F6261C8D-1AF3-4147-9402-E1B55CE212FC}" type="parTrans" cxnId="{FE657954-4DF7-4C65-98D3-D0025CCE863D}">
      <dgm:prSet/>
      <dgm:spPr/>
      <dgm:t>
        <a:bodyPr/>
        <a:lstStyle/>
        <a:p>
          <a:endParaRPr lang="en-US"/>
        </a:p>
      </dgm:t>
    </dgm:pt>
    <dgm:pt modelId="{2D7185A2-85CF-4B57-9146-B3A4362E0ED3}" type="sibTrans" cxnId="{FE657954-4DF7-4C65-98D3-D0025CCE863D}">
      <dgm:prSet/>
      <dgm:spPr/>
      <dgm:t>
        <a:bodyPr/>
        <a:lstStyle/>
        <a:p>
          <a:endParaRPr lang="en-US"/>
        </a:p>
      </dgm:t>
    </dgm:pt>
    <dgm:pt modelId="{DF68E708-3C99-428C-B63E-ADFB20265E10}">
      <dgm:prSet custT="1"/>
      <dgm:spPr/>
      <dgm:t>
        <a:bodyPr/>
        <a:lstStyle/>
        <a:p>
          <a:r>
            <a:rPr lang="en-US" sz="3200" dirty="0"/>
            <a:t>Relevant </a:t>
          </a:r>
          <a:r>
            <a:rPr lang="en-US" sz="2400" dirty="0"/>
            <a:t> </a:t>
          </a:r>
        </a:p>
      </dgm:t>
    </dgm:pt>
    <dgm:pt modelId="{EA1D90FA-F4D8-447C-94AD-6A9B7D076026}" type="parTrans" cxnId="{055E6239-FFC3-466C-A4C8-B35F59D1EB77}">
      <dgm:prSet/>
      <dgm:spPr/>
      <dgm:t>
        <a:bodyPr/>
        <a:lstStyle/>
        <a:p>
          <a:endParaRPr lang="en-US"/>
        </a:p>
      </dgm:t>
    </dgm:pt>
    <dgm:pt modelId="{9F8CF705-6E4C-436F-BB55-6D2DFC01BCC3}" type="sibTrans" cxnId="{055E6239-FFC3-466C-A4C8-B35F59D1EB77}">
      <dgm:prSet/>
      <dgm:spPr/>
      <dgm:t>
        <a:bodyPr/>
        <a:lstStyle/>
        <a:p>
          <a:endParaRPr lang="en-US"/>
        </a:p>
      </dgm:t>
    </dgm:pt>
    <dgm:pt modelId="{530B794D-3779-4265-9BA8-4516738C8BE6}">
      <dgm:prSet custT="1"/>
      <dgm:spPr/>
      <dgm:t>
        <a:bodyPr/>
        <a:lstStyle/>
        <a:p>
          <a:r>
            <a:rPr lang="en-US" sz="2000" dirty="0"/>
            <a:t>consistent with mission/vision of program</a:t>
          </a:r>
        </a:p>
      </dgm:t>
    </dgm:pt>
    <dgm:pt modelId="{5D987B53-E250-4260-A490-9E62DC358DC3}" type="parTrans" cxnId="{EAC771F4-91DF-4A37-8909-32CF92EFE3A4}">
      <dgm:prSet/>
      <dgm:spPr/>
      <dgm:t>
        <a:bodyPr/>
        <a:lstStyle/>
        <a:p>
          <a:endParaRPr lang="en-US"/>
        </a:p>
      </dgm:t>
    </dgm:pt>
    <dgm:pt modelId="{BBAF3E8A-7978-486F-98FF-BD81C0DD6E75}" type="sibTrans" cxnId="{EAC771F4-91DF-4A37-8909-32CF92EFE3A4}">
      <dgm:prSet/>
      <dgm:spPr/>
      <dgm:t>
        <a:bodyPr/>
        <a:lstStyle/>
        <a:p>
          <a:endParaRPr lang="en-US"/>
        </a:p>
      </dgm:t>
    </dgm:pt>
    <dgm:pt modelId="{195C5C3D-653C-4045-B9F1-5D9671FE722C}">
      <dgm:prSet custT="1"/>
      <dgm:spPr/>
      <dgm:t>
        <a:bodyPr/>
        <a:lstStyle/>
        <a:p>
          <a:r>
            <a:rPr lang="en-US" sz="3200" dirty="0"/>
            <a:t>Action oriented </a:t>
          </a:r>
          <a:endParaRPr lang="en-US" sz="2400" dirty="0"/>
        </a:p>
      </dgm:t>
    </dgm:pt>
    <dgm:pt modelId="{C92114D5-5338-45EC-AAEF-5A27FB622498}" type="parTrans" cxnId="{A17209D6-B76D-498C-BB23-2B7543252906}">
      <dgm:prSet/>
      <dgm:spPr/>
      <dgm:t>
        <a:bodyPr/>
        <a:lstStyle/>
        <a:p>
          <a:endParaRPr lang="en-US"/>
        </a:p>
      </dgm:t>
    </dgm:pt>
    <dgm:pt modelId="{49683263-F665-4F0D-9C0B-4DE3A0014B97}" type="sibTrans" cxnId="{A17209D6-B76D-498C-BB23-2B7543252906}">
      <dgm:prSet/>
      <dgm:spPr/>
      <dgm:t>
        <a:bodyPr/>
        <a:lstStyle/>
        <a:p>
          <a:endParaRPr lang="en-US"/>
        </a:p>
      </dgm:t>
    </dgm:pt>
    <dgm:pt modelId="{36B5B8FF-6511-4C4C-8A68-64C386408DB5}">
      <dgm:prSet custT="1"/>
      <dgm:spPr/>
      <dgm:t>
        <a:bodyPr/>
        <a:lstStyle/>
        <a:p>
          <a:r>
            <a:rPr lang="en-US" sz="2400" dirty="0"/>
            <a:t>use action verbs</a:t>
          </a:r>
        </a:p>
      </dgm:t>
    </dgm:pt>
    <dgm:pt modelId="{A1018A22-C754-41CB-87C0-27B33471E0B7}" type="parTrans" cxnId="{73B5112F-CF6F-45A3-B7F8-4DC75D680F95}">
      <dgm:prSet/>
      <dgm:spPr/>
      <dgm:t>
        <a:bodyPr/>
        <a:lstStyle/>
        <a:p>
          <a:endParaRPr lang="en-US"/>
        </a:p>
      </dgm:t>
    </dgm:pt>
    <dgm:pt modelId="{4041A4C0-3303-4444-ADCD-84859AE8A21F}" type="sibTrans" cxnId="{73B5112F-CF6F-45A3-B7F8-4DC75D680F95}">
      <dgm:prSet/>
      <dgm:spPr/>
      <dgm:t>
        <a:bodyPr/>
        <a:lstStyle/>
        <a:p>
          <a:endParaRPr lang="en-US"/>
        </a:p>
      </dgm:t>
    </dgm:pt>
    <dgm:pt modelId="{B5B1B3E7-B424-4E5E-8730-574FD1FA7351}">
      <dgm:prSet custT="1"/>
      <dgm:spPr/>
      <dgm:t>
        <a:bodyPr/>
        <a:lstStyle/>
        <a:p>
          <a:r>
            <a:rPr lang="en-US" sz="3200" dirty="0"/>
            <a:t>Timely </a:t>
          </a:r>
          <a:endParaRPr lang="en-US" sz="2400" dirty="0"/>
        </a:p>
      </dgm:t>
    </dgm:pt>
    <dgm:pt modelId="{A3921F7D-401A-470E-AD6B-DF590DC279C1}" type="parTrans" cxnId="{9D78A92E-31E1-4C00-99E2-36E485F095EC}">
      <dgm:prSet/>
      <dgm:spPr/>
      <dgm:t>
        <a:bodyPr/>
        <a:lstStyle/>
        <a:p>
          <a:endParaRPr lang="en-US"/>
        </a:p>
      </dgm:t>
    </dgm:pt>
    <dgm:pt modelId="{9FFA1078-8791-45FD-A241-4A69803EFD33}" type="sibTrans" cxnId="{9D78A92E-31E1-4C00-99E2-36E485F095EC}">
      <dgm:prSet/>
      <dgm:spPr/>
      <dgm:t>
        <a:bodyPr/>
        <a:lstStyle/>
        <a:p>
          <a:endParaRPr lang="en-US"/>
        </a:p>
      </dgm:t>
    </dgm:pt>
    <dgm:pt modelId="{EF3C0E9C-75DC-47DE-842D-3DDF9E2C31F2}">
      <dgm:prSet custT="1"/>
      <dgm:spPr/>
      <dgm:t>
        <a:bodyPr/>
        <a:lstStyle/>
        <a:p>
          <a:r>
            <a:rPr lang="en-US" sz="1800" dirty="0"/>
            <a:t>can be accomplished within realistic and identified deadlines</a:t>
          </a:r>
          <a:br>
            <a:rPr lang="en-US" sz="1100" dirty="0"/>
          </a:br>
          <a:br>
            <a:rPr lang="en-US" sz="1100" dirty="0"/>
          </a:br>
          <a:endParaRPr lang="en-US" sz="1100" dirty="0"/>
        </a:p>
      </dgm:t>
    </dgm:pt>
    <dgm:pt modelId="{85AB3ACF-B198-432C-9C82-D728EEADE986}" type="parTrans" cxnId="{160B93DA-21DC-4ADD-B122-6EBA1982AFFD}">
      <dgm:prSet/>
      <dgm:spPr/>
      <dgm:t>
        <a:bodyPr/>
        <a:lstStyle/>
        <a:p>
          <a:endParaRPr lang="en-US"/>
        </a:p>
      </dgm:t>
    </dgm:pt>
    <dgm:pt modelId="{CDB1E227-C623-4112-9F9F-F89E13F663BA}" type="sibTrans" cxnId="{160B93DA-21DC-4ADD-B122-6EBA1982AFFD}">
      <dgm:prSet/>
      <dgm:spPr/>
      <dgm:t>
        <a:bodyPr/>
        <a:lstStyle/>
        <a:p>
          <a:endParaRPr lang="en-US"/>
        </a:p>
      </dgm:t>
    </dgm:pt>
    <dgm:pt modelId="{B575823F-6E43-4184-BBC4-86786EDDEB80}" type="pres">
      <dgm:prSet presAssocID="{92761924-1989-47C9-AB20-23E0861B5C10}" presName="Name0" presStyleCnt="0">
        <dgm:presLayoutVars>
          <dgm:dir/>
          <dgm:resizeHandles val="exact"/>
        </dgm:presLayoutVars>
      </dgm:prSet>
      <dgm:spPr/>
    </dgm:pt>
    <dgm:pt modelId="{A3A014D9-D749-4EAC-B1CF-9F423F5C8819}" type="pres">
      <dgm:prSet presAssocID="{90F38E8E-3A89-4A1C-8847-FD4725545E0C}" presName="composite" presStyleCnt="0"/>
      <dgm:spPr/>
    </dgm:pt>
    <dgm:pt modelId="{466B029E-BD85-4F84-897D-9104504CC7D4}" type="pres">
      <dgm:prSet presAssocID="{90F38E8E-3A89-4A1C-8847-FD4725545E0C}" presName="rect1" presStyleLbl="trAlignAcc1" presStyleIdx="0" presStyleCnt="6" custScaleY="129135">
        <dgm:presLayoutVars>
          <dgm:bulletEnabled val="1"/>
        </dgm:presLayoutVars>
      </dgm:prSet>
      <dgm:spPr/>
    </dgm:pt>
    <dgm:pt modelId="{54A02614-526B-4979-AD3F-DF4E6AF5B4F4}" type="pres">
      <dgm:prSet presAssocID="{90F38E8E-3A89-4A1C-8847-FD4725545E0C}" presName="rect2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504772DF-8D62-494F-9B78-8553BFF9CADA}" type="pres">
      <dgm:prSet presAssocID="{5156EB91-03D8-4C80-8A84-787CFF5FB374}" presName="sibTrans" presStyleCnt="0"/>
      <dgm:spPr/>
    </dgm:pt>
    <dgm:pt modelId="{939495D5-5119-4AA4-B3EB-73AFFC512689}" type="pres">
      <dgm:prSet presAssocID="{6C36CF39-8CDD-4551-B336-9D41BECF4B38}" presName="composite" presStyleCnt="0"/>
      <dgm:spPr/>
    </dgm:pt>
    <dgm:pt modelId="{CF43510D-34CB-4953-A8FD-8D1012943EE8}" type="pres">
      <dgm:prSet presAssocID="{6C36CF39-8CDD-4551-B336-9D41BECF4B38}" presName="rect1" presStyleLbl="trAlignAcc1" presStyleIdx="1" presStyleCnt="6">
        <dgm:presLayoutVars>
          <dgm:bulletEnabled val="1"/>
        </dgm:presLayoutVars>
      </dgm:prSet>
      <dgm:spPr/>
    </dgm:pt>
    <dgm:pt modelId="{21B6E562-C28D-4DE4-9A2F-71AD4FEB8B94}" type="pres">
      <dgm:prSet presAssocID="{6C36CF39-8CDD-4551-B336-9D41BECF4B38}" presName="rect2" presStyleLbl="fgImgPlac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37113AFC-2B6A-4B43-B82A-7F3871273C76}" type="pres">
      <dgm:prSet presAssocID="{D61802CB-FC61-4D4D-94A8-EA88B545BCA1}" presName="sibTrans" presStyleCnt="0"/>
      <dgm:spPr/>
    </dgm:pt>
    <dgm:pt modelId="{C0211304-2FBD-4F95-8503-A274BCD3CA10}" type="pres">
      <dgm:prSet presAssocID="{7A9EE663-53B8-4B8E-B2CE-E30E69878F7C}" presName="composite" presStyleCnt="0"/>
      <dgm:spPr/>
    </dgm:pt>
    <dgm:pt modelId="{56B0F54B-DDCD-4292-8773-C4FA66839A74}" type="pres">
      <dgm:prSet presAssocID="{7A9EE663-53B8-4B8E-B2CE-E30E69878F7C}" presName="rect1" presStyleLbl="trAlignAcc1" presStyleIdx="2" presStyleCnt="6" custScaleX="99856" custScaleY="162170">
        <dgm:presLayoutVars>
          <dgm:bulletEnabled val="1"/>
        </dgm:presLayoutVars>
      </dgm:prSet>
      <dgm:spPr/>
    </dgm:pt>
    <dgm:pt modelId="{0A791320-3374-46AA-8BF8-96A182644E38}" type="pres">
      <dgm:prSet presAssocID="{7A9EE663-53B8-4B8E-B2CE-E30E69878F7C}" presName="rect2" presStyleLbl="fgImgPlac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9E869B26-3454-46B4-8CB5-53F136357850}" type="pres">
      <dgm:prSet presAssocID="{4248D7E9-7FBC-4E6F-80FC-BD441D879216}" presName="sibTrans" presStyleCnt="0"/>
      <dgm:spPr/>
    </dgm:pt>
    <dgm:pt modelId="{4632853E-D669-4007-B908-8CC828857EE7}" type="pres">
      <dgm:prSet presAssocID="{DF68E708-3C99-428C-B63E-ADFB20265E10}" presName="composite" presStyleCnt="0"/>
      <dgm:spPr/>
    </dgm:pt>
    <dgm:pt modelId="{CFBB74D6-285B-486C-BC6F-DEF1FD00E827}" type="pres">
      <dgm:prSet presAssocID="{DF68E708-3C99-428C-B63E-ADFB20265E10}" presName="rect1" presStyleLbl="trAlignAcc1" presStyleIdx="3" presStyleCnt="6" custScaleX="98459" custScaleY="133659">
        <dgm:presLayoutVars>
          <dgm:bulletEnabled val="1"/>
        </dgm:presLayoutVars>
      </dgm:prSet>
      <dgm:spPr/>
    </dgm:pt>
    <dgm:pt modelId="{C4F5D63B-0B4B-45EA-9945-DFB969E4C8EC}" type="pres">
      <dgm:prSet presAssocID="{DF68E708-3C99-428C-B63E-ADFB20265E10}" presName="rect2" presStyleLbl="fgImgPlac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6BBE9CBB-BD74-46CE-93B7-D749B7889115}" type="pres">
      <dgm:prSet presAssocID="{9F8CF705-6E4C-436F-BB55-6D2DFC01BCC3}" presName="sibTrans" presStyleCnt="0"/>
      <dgm:spPr/>
    </dgm:pt>
    <dgm:pt modelId="{A4522866-F1C1-4597-9C92-1FA48C0C3CEA}" type="pres">
      <dgm:prSet presAssocID="{195C5C3D-653C-4045-B9F1-5D9671FE722C}" presName="composite" presStyleCnt="0"/>
      <dgm:spPr/>
    </dgm:pt>
    <dgm:pt modelId="{1D98BBBE-E3E9-4FC0-94EB-FB4FEC89DEBF}" type="pres">
      <dgm:prSet presAssocID="{195C5C3D-653C-4045-B9F1-5D9671FE722C}" presName="rect1" presStyleLbl="trAlignAcc1" presStyleIdx="4" presStyleCnt="6" custScaleY="143882">
        <dgm:presLayoutVars>
          <dgm:bulletEnabled val="1"/>
        </dgm:presLayoutVars>
      </dgm:prSet>
      <dgm:spPr/>
    </dgm:pt>
    <dgm:pt modelId="{A8209704-2713-463F-9DA9-1099CDBAA356}" type="pres">
      <dgm:prSet presAssocID="{195C5C3D-653C-4045-B9F1-5D9671FE722C}" presName="rect2" presStyleLbl="fgImgPlac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9EC5FEDA-5160-45CF-84FC-232AB705406D}" type="pres">
      <dgm:prSet presAssocID="{49683263-F665-4F0D-9C0B-4DE3A0014B97}" presName="sibTrans" presStyleCnt="0"/>
      <dgm:spPr/>
    </dgm:pt>
    <dgm:pt modelId="{A1013FE8-DFC5-4208-889F-D6E6935DC55F}" type="pres">
      <dgm:prSet presAssocID="{B5B1B3E7-B424-4E5E-8730-574FD1FA7351}" presName="composite" presStyleCnt="0"/>
      <dgm:spPr/>
    </dgm:pt>
    <dgm:pt modelId="{412F43B5-DD5E-40A2-A07C-74ACEC8AD651}" type="pres">
      <dgm:prSet presAssocID="{B5B1B3E7-B424-4E5E-8730-574FD1FA7351}" presName="rect1" presStyleLbl="trAlignAcc1" presStyleIdx="5" presStyleCnt="6" custScaleX="101356" custScaleY="178631">
        <dgm:presLayoutVars>
          <dgm:bulletEnabled val="1"/>
        </dgm:presLayoutVars>
      </dgm:prSet>
      <dgm:spPr/>
    </dgm:pt>
    <dgm:pt modelId="{39BBD59C-219E-4E4A-8175-9381390D74BC}" type="pres">
      <dgm:prSet presAssocID="{B5B1B3E7-B424-4E5E-8730-574FD1FA7351}" presName="rect2" presStyleLbl="fgImgPlac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</dgm:ptLst>
  <dgm:cxnLst>
    <dgm:cxn modelId="{5817F905-3760-43FC-BAFA-E502D483FCDD}" type="presOf" srcId="{B5B1B3E7-B424-4E5E-8730-574FD1FA7351}" destId="{412F43B5-DD5E-40A2-A07C-74ACEC8AD651}" srcOrd="0" destOrd="0" presId="urn:microsoft.com/office/officeart/2008/layout/PictureStrips"/>
    <dgm:cxn modelId="{3E646123-F5A9-4BE5-AA13-741313C3D498}" type="presOf" srcId="{36B5B8FF-6511-4C4C-8A68-64C386408DB5}" destId="{1D98BBBE-E3E9-4FC0-94EB-FB4FEC89DEBF}" srcOrd="0" destOrd="1" presId="urn:microsoft.com/office/officeart/2008/layout/PictureStrips"/>
    <dgm:cxn modelId="{0D681424-EC88-404C-BCDD-9F22728498DB}" type="presOf" srcId="{EF3C0E9C-75DC-47DE-842D-3DDF9E2C31F2}" destId="{412F43B5-DD5E-40A2-A07C-74ACEC8AD651}" srcOrd="0" destOrd="1" presId="urn:microsoft.com/office/officeart/2008/layout/PictureStrips"/>
    <dgm:cxn modelId="{FD191126-1FEC-4E4E-8A4A-145955614582}" type="presOf" srcId="{90F38E8E-3A89-4A1C-8847-FD4725545E0C}" destId="{466B029E-BD85-4F84-897D-9104504CC7D4}" srcOrd="0" destOrd="0" presId="urn:microsoft.com/office/officeart/2008/layout/PictureStrips"/>
    <dgm:cxn modelId="{2459702B-DD14-4FFB-8DB8-74118F5690BE}" type="presOf" srcId="{7A9EE663-53B8-4B8E-B2CE-E30E69878F7C}" destId="{56B0F54B-DDCD-4292-8773-C4FA66839A74}" srcOrd="0" destOrd="0" presId="urn:microsoft.com/office/officeart/2008/layout/PictureStrips"/>
    <dgm:cxn modelId="{9D78A92E-31E1-4C00-99E2-36E485F095EC}" srcId="{92761924-1989-47C9-AB20-23E0861B5C10}" destId="{B5B1B3E7-B424-4E5E-8730-574FD1FA7351}" srcOrd="5" destOrd="0" parTransId="{A3921F7D-401A-470E-AD6B-DF590DC279C1}" sibTransId="{9FFA1078-8791-45FD-A241-4A69803EFD33}"/>
    <dgm:cxn modelId="{73B5112F-CF6F-45A3-B7F8-4DC75D680F95}" srcId="{195C5C3D-653C-4045-B9F1-5D9671FE722C}" destId="{36B5B8FF-6511-4C4C-8A68-64C386408DB5}" srcOrd="0" destOrd="0" parTransId="{A1018A22-C754-41CB-87C0-27B33471E0B7}" sibTransId="{4041A4C0-3303-4444-ADCD-84859AE8A21F}"/>
    <dgm:cxn modelId="{055E6239-FFC3-466C-A4C8-B35F59D1EB77}" srcId="{92761924-1989-47C9-AB20-23E0861B5C10}" destId="{DF68E708-3C99-428C-B63E-ADFB20265E10}" srcOrd="3" destOrd="0" parTransId="{EA1D90FA-F4D8-447C-94AD-6A9B7D076026}" sibTransId="{9F8CF705-6E4C-436F-BB55-6D2DFC01BCC3}"/>
    <dgm:cxn modelId="{FE657954-4DF7-4C65-98D3-D0025CCE863D}" srcId="{7A9EE663-53B8-4B8E-B2CE-E30E69878F7C}" destId="{FF208FE1-6841-4FF7-9129-E18DDBE5D60E}" srcOrd="0" destOrd="0" parTransId="{F6261C8D-1AF3-4147-9402-E1B55CE212FC}" sibTransId="{2D7185A2-85CF-4B57-9146-B3A4362E0ED3}"/>
    <dgm:cxn modelId="{97283479-78A0-4516-A151-3138AA776A1E}" type="presOf" srcId="{6C36CF39-8CDD-4551-B336-9D41BECF4B38}" destId="{CF43510D-34CB-4953-A8FD-8D1012943EE8}" srcOrd="0" destOrd="0" presId="urn:microsoft.com/office/officeart/2008/layout/PictureStrips"/>
    <dgm:cxn modelId="{3BBB2C80-B7C9-4EC9-875C-772BE21A99D3}" srcId="{92761924-1989-47C9-AB20-23E0861B5C10}" destId="{6C36CF39-8CDD-4551-B336-9D41BECF4B38}" srcOrd="1" destOrd="0" parTransId="{E005EA19-41FB-4BB1-9410-3D05A2AE5D20}" sibTransId="{D61802CB-FC61-4D4D-94A8-EA88B545BCA1}"/>
    <dgm:cxn modelId="{7546D48B-4B03-4223-AE68-FDD268A0A271}" srcId="{92761924-1989-47C9-AB20-23E0861B5C10}" destId="{90F38E8E-3A89-4A1C-8847-FD4725545E0C}" srcOrd="0" destOrd="0" parTransId="{7056F7C4-B8EA-42A4-9DFE-6DEF1EB70688}" sibTransId="{5156EB91-03D8-4C80-8A84-787CFF5FB374}"/>
    <dgm:cxn modelId="{C4E3EA91-AF99-470F-BBA9-17DE2C3E0E62}" type="presOf" srcId="{530B794D-3779-4265-9BA8-4516738C8BE6}" destId="{CFBB74D6-285B-486C-BC6F-DEF1FD00E827}" srcOrd="0" destOrd="1" presId="urn:microsoft.com/office/officeart/2008/layout/PictureStrips"/>
    <dgm:cxn modelId="{DDE114CC-7E35-4BDB-A7E2-33BC041551EB}" srcId="{92761924-1989-47C9-AB20-23E0861B5C10}" destId="{7A9EE663-53B8-4B8E-B2CE-E30E69878F7C}" srcOrd="2" destOrd="0" parTransId="{ECFE3166-70A0-49A9-9355-2C7D51682935}" sibTransId="{4248D7E9-7FBC-4E6F-80FC-BD441D879216}"/>
    <dgm:cxn modelId="{5FBAEECC-3F20-4176-B156-73170130813F}" type="presOf" srcId="{92761924-1989-47C9-AB20-23E0861B5C10}" destId="{B575823F-6E43-4184-BBC4-86786EDDEB80}" srcOrd="0" destOrd="0" presId="urn:microsoft.com/office/officeart/2008/layout/PictureStrips"/>
    <dgm:cxn modelId="{3C4B8BCF-91E9-4553-96C4-A60E10B6A21F}" type="presOf" srcId="{FF208FE1-6841-4FF7-9129-E18DDBE5D60E}" destId="{56B0F54B-DDCD-4292-8773-C4FA66839A74}" srcOrd="0" destOrd="1" presId="urn:microsoft.com/office/officeart/2008/layout/PictureStrips"/>
    <dgm:cxn modelId="{0973FED2-5601-4446-9FB0-79E0CE0222AA}" type="presOf" srcId="{195C5C3D-653C-4045-B9F1-5D9671FE722C}" destId="{1D98BBBE-E3E9-4FC0-94EB-FB4FEC89DEBF}" srcOrd="0" destOrd="0" presId="urn:microsoft.com/office/officeart/2008/layout/PictureStrips"/>
    <dgm:cxn modelId="{A17209D6-B76D-498C-BB23-2B7543252906}" srcId="{92761924-1989-47C9-AB20-23E0861B5C10}" destId="{195C5C3D-653C-4045-B9F1-5D9671FE722C}" srcOrd="4" destOrd="0" parTransId="{C92114D5-5338-45EC-AAEF-5A27FB622498}" sibTransId="{49683263-F665-4F0D-9C0B-4DE3A0014B97}"/>
    <dgm:cxn modelId="{160B93DA-21DC-4ADD-B122-6EBA1982AFFD}" srcId="{B5B1B3E7-B424-4E5E-8730-574FD1FA7351}" destId="{EF3C0E9C-75DC-47DE-842D-3DDF9E2C31F2}" srcOrd="0" destOrd="0" parTransId="{85AB3ACF-B198-432C-9C82-D728EEADE986}" sibTransId="{CDB1E227-C623-4112-9F9F-F89E13F663BA}"/>
    <dgm:cxn modelId="{EAC771F4-91DF-4A37-8909-32CF92EFE3A4}" srcId="{DF68E708-3C99-428C-B63E-ADFB20265E10}" destId="{530B794D-3779-4265-9BA8-4516738C8BE6}" srcOrd="0" destOrd="0" parTransId="{5D987B53-E250-4260-A490-9E62DC358DC3}" sibTransId="{BBAF3E8A-7978-486F-98FF-BD81C0DD6E75}"/>
    <dgm:cxn modelId="{4E337EFA-0AD4-4DC1-82C9-544E12D07B2D}" type="presOf" srcId="{DF68E708-3C99-428C-B63E-ADFB20265E10}" destId="{CFBB74D6-285B-486C-BC6F-DEF1FD00E827}" srcOrd="0" destOrd="0" presId="urn:microsoft.com/office/officeart/2008/layout/PictureStrips"/>
    <dgm:cxn modelId="{0D400B14-2DE5-4CF8-A6BB-9E3D92725C7C}" type="presParOf" srcId="{B575823F-6E43-4184-BBC4-86786EDDEB80}" destId="{A3A014D9-D749-4EAC-B1CF-9F423F5C8819}" srcOrd="0" destOrd="0" presId="urn:microsoft.com/office/officeart/2008/layout/PictureStrips"/>
    <dgm:cxn modelId="{8EEC44A2-3F9D-430E-A51F-12FE475AC19D}" type="presParOf" srcId="{A3A014D9-D749-4EAC-B1CF-9F423F5C8819}" destId="{466B029E-BD85-4F84-897D-9104504CC7D4}" srcOrd="0" destOrd="0" presId="urn:microsoft.com/office/officeart/2008/layout/PictureStrips"/>
    <dgm:cxn modelId="{86A4F6BB-9304-49CF-BA7C-098B5F87AA58}" type="presParOf" srcId="{A3A014D9-D749-4EAC-B1CF-9F423F5C8819}" destId="{54A02614-526B-4979-AD3F-DF4E6AF5B4F4}" srcOrd="1" destOrd="0" presId="urn:microsoft.com/office/officeart/2008/layout/PictureStrips"/>
    <dgm:cxn modelId="{20F5CAEA-4331-4B59-BB84-055D3D3F469C}" type="presParOf" srcId="{B575823F-6E43-4184-BBC4-86786EDDEB80}" destId="{504772DF-8D62-494F-9B78-8553BFF9CADA}" srcOrd="1" destOrd="0" presId="urn:microsoft.com/office/officeart/2008/layout/PictureStrips"/>
    <dgm:cxn modelId="{1F470D0A-E5BC-4C33-B63E-435F5A790C84}" type="presParOf" srcId="{B575823F-6E43-4184-BBC4-86786EDDEB80}" destId="{939495D5-5119-4AA4-B3EB-73AFFC512689}" srcOrd="2" destOrd="0" presId="urn:microsoft.com/office/officeart/2008/layout/PictureStrips"/>
    <dgm:cxn modelId="{7577641A-6028-4042-A1BA-E3EF0A7FDFB5}" type="presParOf" srcId="{939495D5-5119-4AA4-B3EB-73AFFC512689}" destId="{CF43510D-34CB-4953-A8FD-8D1012943EE8}" srcOrd="0" destOrd="0" presId="urn:microsoft.com/office/officeart/2008/layout/PictureStrips"/>
    <dgm:cxn modelId="{22D8913C-A308-4D05-BFE6-DA0E3FA93672}" type="presParOf" srcId="{939495D5-5119-4AA4-B3EB-73AFFC512689}" destId="{21B6E562-C28D-4DE4-9A2F-71AD4FEB8B94}" srcOrd="1" destOrd="0" presId="urn:microsoft.com/office/officeart/2008/layout/PictureStrips"/>
    <dgm:cxn modelId="{3B83BFF1-4660-4184-A180-9DB53EBEC1EC}" type="presParOf" srcId="{B575823F-6E43-4184-BBC4-86786EDDEB80}" destId="{37113AFC-2B6A-4B43-B82A-7F3871273C76}" srcOrd="3" destOrd="0" presId="urn:microsoft.com/office/officeart/2008/layout/PictureStrips"/>
    <dgm:cxn modelId="{24489DAF-7CB7-406A-869B-DE91AADCFFA9}" type="presParOf" srcId="{B575823F-6E43-4184-BBC4-86786EDDEB80}" destId="{C0211304-2FBD-4F95-8503-A274BCD3CA10}" srcOrd="4" destOrd="0" presId="urn:microsoft.com/office/officeart/2008/layout/PictureStrips"/>
    <dgm:cxn modelId="{A377860A-86C5-4118-B446-4F4F3393B059}" type="presParOf" srcId="{C0211304-2FBD-4F95-8503-A274BCD3CA10}" destId="{56B0F54B-DDCD-4292-8773-C4FA66839A74}" srcOrd="0" destOrd="0" presId="urn:microsoft.com/office/officeart/2008/layout/PictureStrips"/>
    <dgm:cxn modelId="{6DA4B7FF-7EE6-45ED-B917-2761D72FE3E2}" type="presParOf" srcId="{C0211304-2FBD-4F95-8503-A274BCD3CA10}" destId="{0A791320-3374-46AA-8BF8-96A182644E38}" srcOrd="1" destOrd="0" presId="urn:microsoft.com/office/officeart/2008/layout/PictureStrips"/>
    <dgm:cxn modelId="{49A6C66C-E644-4D41-AA04-2A70AAA293D2}" type="presParOf" srcId="{B575823F-6E43-4184-BBC4-86786EDDEB80}" destId="{9E869B26-3454-46B4-8CB5-53F136357850}" srcOrd="5" destOrd="0" presId="urn:microsoft.com/office/officeart/2008/layout/PictureStrips"/>
    <dgm:cxn modelId="{9F9C4A1A-042C-46F5-8D79-1AC94AC79BCE}" type="presParOf" srcId="{B575823F-6E43-4184-BBC4-86786EDDEB80}" destId="{4632853E-D669-4007-B908-8CC828857EE7}" srcOrd="6" destOrd="0" presId="urn:microsoft.com/office/officeart/2008/layout/PictureStrips"/>
    <dgm:cxn modelId="{5A3CA01C-A023-4A59-B2A3-B27B4BF00438}" type="presParOf" srcId="{4632853E-D669-4007-B908-8CC828857EE7}" destId="{CFBB74D6-285B-486C-BC6F-DEF1FD00E827}" srcOrd="0" destOrd="0" presId="urn:microsoft.com/office/officeart/2008/layout/PictureStrips"/>
    <dgm:cxn modelId="{2671E85A-274B-40E2-B88E-EB22DF4D555F}" type="presParOf" srcId="{4632853E-D669-4007-B908-8CC828857EE7}" destId="{C4F5D63B-0B4B-45EA-9945-DFB969E4C8EC}" srcOrd="1" destOrd="0" presId="urn:microsoft.com/office/officeart/2008/layout/PictureStrips"/>
    <dgm:cxn modelId="{66891F38-0FC5-4B98-8909-C0FA4661FC17}" type="presParOf" srcId="{B575823F-6E43-4184-BBC4-86786EDDEB80}" destId="{6BBE9CBB-BD74-46CE-93B7-D749B7889115}" srcOrd="7" destOrd="0" presId="urn:microsoft.com/office/officeart/2008/layout/PictureStrips"/>
    <dgm:cxn modelId="{0B3FD432-482F-4807-A068-2B5724712E8F}" type="presParOf" srcId="{B575823F-6E43-4184-BBC4-86786EDDEB80}" destId="{A4522866-F1C1-4597-9C92-1FA48C0C3CEA}" srcOrd="8" destOrd="0" presId="urn:microsoft.com/office/officeart/2008/layout/PictureStrips"/>
    <dgm:cxn modelId="{F7574D62-7A3B-41C0-AA77-CE986240FB89}" type="presParOf" srcId="{A4522866-F1C1-4597-9C92-1FA48C0C3CEA}" destId="{1D98BBBE-E3E9-4FC0-94EB-FB4FEC89DEBF}" srcOrd="0" destOrd="0" presId="urn:microsoft.com/office/officeart/2008/layout/PictureStrips"/>
    <dgm:cxn modelId="{C7908838-1EA4-4237-87ED-773043A26EE2}" type="presParOf" srcId="{A4522866-F1C1-4597-9C92-1FA48C0C3CEA}" destId="{A8209704-2713-463F-9DA9-1099CDBAA356}" srcOrd="1" destOrd="0" presId="urn:microsoft.com/office/officeart/2008/layout/PictureStrips"/>
    <dgm:cxn modelId="{4B59658A-871F-40AF-BB9B-77C30F22C5D3}" type="presParOf" srcId="{B575823F-6E43-4184-BBC4-86786EDDEB80}" destId="{9EC5FEDA-5160-45CF-84FC-232AB705406D}" srcOrd="9" destOrd="0" presId="urn:microsoft.com/office/officeart/2008/layout/PictureStrips"/>
    <dgm:cxn modelId="{5AC2FC15-EAF6-4F19-9285-28DA63E01BBC}" type="presParOf" srcId="{B575823F-6E43-4184-BBC4-86786EDDEB80}" destId="{A1013FE8-DFC5-4208-889F-D6E6935DC55F}" srcOrd="10" destOrd="0" presId="urn:microsoft.com/office/officeart/2008/layout/PictureStrips"/>
    <dgm:cxn modelId="{B14E6B90-1F60-4124-920C-D754D7C43C7E}" type="presParOf" srcId="{A1013FE8-DFC5-4208-889F-D6E6935DC55F}" destId="{412F43B5-DD5E-40A2-A07C-74ACEC8AD651}" srcOrd="0" destOrd="0" presId="urn:microsoft.com/office/officeart/2008/layout/PictureStrips"/>
    <dgm:cxn modelId="{8C854CAC-EA57-4BC3-9982-0B4051B12F5C}" type="presParOf" srcId="{A1013FE8-DFC5-4208-889F-D6E6935DC55F}" destId="{39BBD59C-219E-4E4A-8175-9381390D74B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92B1D24-FC3A-2541-833D-A1C778C7DE82}" type="doc">
      <dgm:prSet loTypeId="urn:microsoft.com/office/officeart/2005/8/layout/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AEE811-4898-5043-B12E-0EF88D6B127A}">
      <dgm:prSet phldrT="[Text]" custT="1"/>
      <dgm:spPr/>
      <dgm:t>
        <a:bodyPr/>
        <a:lstStyle/>
        <a:p>
          <a:r>
            <a:rPr lang="en-US" sz="2800" dirty="0">
              <a:latin typeface="Calibri Light" panose="020F0302020204030204" pitchFamily="34" charset="0"/>
              <a:cs typeface="Calibri Light" panose="020F0302020204030204" pitchFamily="34" charset="0"/>
            </a:rPr>
            <a:t>Theories of Change (</a:t>
          </a:r>
          <a:r>
            <a:rPr lang="en-US" sz="2800" dirty="0" err="1">
              <a:latin typeface="Calibri Light" panose="020F0302020204030204" pitchFamily="34" charset="0"/>
              <a:cs typeface="Calibri Light" panose="020F0302020204030204" pitchFamily="34" charset="0"/>
            </a:rPr>
            <a:t>ToC</a:t>
          </a:r>
          <a:r>
            <a:rPr lang="en-US" sz="2800" dirty="0">
              <a:latin typeface="Calibri Light" panose="020F0302020204030204" pitchFamily="34" charset="0"/>
              <a:cs typeface="Calibri Light" panose="020F0302020204030204" pitchFamily="34" charset="0"/>
            </a:rPr>
            <a:t>)  or Theory of Action (</a:t>
          </a:r>
          <a:r>
            <a:rPr lang="en-US" sz="2800" dirty="0" err="1">
              <a:latin typeface="Calibri Light" panose="020F0302020204030204" pitchFamily="34" charset="0"/>
              <a:cs typeface="Calibri Light" panose="020F0302020204030204" pitchFamily="34" charset="0"/>
            </a:rPr>
            <a:t>ToA</a:t>
          </a:r>
          <a:r>
            <a:rPr lang="en-US" sz="2800" dirty="0">
              <a:latin typeface="Calibri Light" panose="020F0302020204030204" pitchFamily="34" charset="0"/>
              <a:cs typeface="Calibri Light" panose="020F0302020204030204" pitchFamily="34" charset="0"/>
            </a:rPr>
            <a:t>)</a:t>
          </a:r>
          <a:endParaRPr lang="en-US" sz="2800" dirty="0"/>
        </a:p>
      </dgm:t>
    </dgm:pt>
    <dgm:pt modelId="{D8729E81-5874-0A45-B57F-6834DDE94113}" type="parTrans" cxnId="{3B588D99-6F24-3240-B0A6-0ACC8546EA5C}">
      <dgm:prSet/>
      <dgm:spPr/>
      <dgm:t>
        <a:bodyPr/>
        <a:lstStyle/>
        <a:p>
          <a:endParaRPr lang="en-US"/>
        </a:p>
      </dgm:t>
    </dgm:pt>
    <dgm:pt modelId="{3E797054-0087-7845-B12B-088CED957783}" type="sibTrans" cxnId="{3B588D99-6F24-3240-B0A6-0ACC8546EA5C}">
      <dgm:prSet/>
      <dgm:spPr/>
      <dgm:t>
        <a:bodyPr/>
        <a:lstStyle/>
        <a:p>
          <a:endParaRPr lang="en-US"/>
        </a:p>
      </dgm:t>
    </dgm:pt>
    <dgm:pt modelId="{3DB33C8B-9C8F-5E49-8478-D58446976A59}">
      <dgm:prSet phldrT="[Text]" custT="1"/>
      <dgm:spPr/>
      <dgm:t>
        <a:bodyPr/>
        <a:lstStyle/>
        <a:p>
          <a:r>
            <a:rPr lang="en-US" sz="3200" dirty="0">
              <a:latin typeface="Calibri Light" panose="020F0302020204030204" pitchFamily="34" charset="0"/>
              <a:cs typeface="Calibri Light" panose="020F0302020204030204" pitchFamily="34" charset="0"/>
            </a:rPr>
            <a:t>Logic Model</a:t>
          </a:r>
          <a:endParaRPr lang="en-US" sz="3200" dirty="0"/>
        </a:p>
      </dgm:t>
    </dgm:pt>
    <dgm:pt modelId="{273CCE7A-E80A-9948-A3BC-4FC9E566BBA1}" type="parTrans" cxnId="{5AE5A841-5A39-B34D-B6B9-66B163E3847C}">
      <dgm:prSet/>
      <dgm:spPr/>
      <dgm:t>
        <a:bodyPr/>
        <a:lstStyle/>
        <a:p>
          <a:endParaRPr lang="en-US"/>
        </a:p>
      </dgm:t>
    </dgm:pt>
    <dgm:pt modelId="{7843CA57-C83D-0C42-AAB8-844E03865FF5}" type="sibTrans" cxnId="{5AE5A841-5A39-B34D-B6B9-66B163E3847C}">
      <dgm:prSet/>
      <dgm:spPr/>
      <dgm:t>
        <a:bodyPr/>
        <a:lstStyle/>
        <a:p>
          <a:endParaRPr lang="en-US"/>
        </a:p>
      </dgm:t>
    </dgm:pt>
    <dgm:pt modelId="{4B8150EA-670D-7549-94CF-FBC4F2ED8AEB}">
      <dgm:prSet phldrT="[Text]" custT="1"/>
      <dgm:spPr/>
      <dgm:t>
        <a:bodyPr/>
        <a:lstStyle/>
        <a:p>
          <a:r>
            <a:rPr lang="en-US" sz="1800" dirty="0">
              <a:latin typeface="Calibri Light" panose="020F0302020204030204" pitchFamily="34" charset="0"/>
              <a:cs typeface="Calibri Light" panose="020F0302020204030204" pitchFamily="34" charset="0"/>
            </a:rPr>
            <a:t>explains HOW and WHY the desired change is  expected. </a:t>
          </a:r>
          <a:endParaRPr lang="en-US" sz="1800" dirty="0"/>
        </a:p>
      </dgm:t>
    </dgm:pt>
    <dgm:pt modelId="{42DF4600-FEEF-CB47-A920-FD468737CC3D}" type="parTrans" cxnId="{101E78C0-4CB1-3D41-AF12-4CC303651AEE}">
      <dgm:prSet/>
      <dgm:spPr/>
      <dgm:t>
        <a:bodyPr/>
        <a:lstStyle/>
        <a:p>
          <a:endParaRPr lang="en-US"/>
        </a:p>
      </dgm:t>
    </dgm:pt>
    <dgm:pt modelId="{3426AC87-8718-834E-BCF9-A3631BC6F0DA}" type="sibTrans" cxnId="{101E78C0-4CB1-3D41-AF12-4CC303651AEE}">
      <dgm:prSet/>
      <dgm:spPr/>
      <dgm:t>
        <a:bodyPr/>
        <a:lstStyle/>
        <a:p>
          <a:endParaRPr lang="en-US"/>
        </a:p>
      </dgm:t>
    </dgm:pt>
    <dgm:pt modelId="{83317801-4322-AC4A-ADA5-6167A4EC7CF3}">
      <dgm:prSet phldrT="[Text]" custT="1"/>
      <dgm:spPr/>
      <dgm:t>
        <a:bodyPr/>
        <a:lstStyle/>
        <a:p>
          <a:r>
            <a:rPr lang="en-US" sz="2000" dirty="0">
              <a:latin typeface="Calibri Light" panose="020F0302020204030204" pitchFamily="34" charset="0"/>
              <a:cs typeface="Calibri Light" panose="020F0302020204030204" pitchFamily="34" charset="0"/>
            </a:rPr>
            <a:t>is like a microscopic lens that zooms in on a specific pathway within the TOC. </a:t>
          </a:r>
          <a:endParaRPr lang="en-US" sz="2000" dirty="0"/>
        </a:p>
      </dgm:t>
    </dgm:pt>
    <dgm:pt modelId="{28D91CAC-BE58-AD42-B7DA-DDFD28931743}" type="parTrans" cxnId="{07359F9B-5492-8A4B-88DC-65BBA94DC108}">
      <dgm:prSet/>
      <dgm:spPr/>
      <dgm:t>
        <a:bodyPr/>
        <a:lstStyle/>
        <a:p>
          <a:endParaRPr lang="en-US"/>
        </a:p>
      </dgm:t>
    </dgm:pt>
    <dgm:pt modelId="{BC15DF82-40A8-0249-83FC-697E9515F1C8}" type="sibTrans" cxnId="{07359F9B-5492-8A4B-88DC-65BBA94DC108}">
      <dgm:prSet/>
      <dgm:spPr/>
      <dgm:t>
        <a:bodyPr/>
        <a:lstStyle/>
        <a:p>
          <a:endParaRPr lang="en-US"/>
        </a:p>
      </dgm:t>
    </dgm:pt>
    <dgm:pt modelId="{458FCB94-DF04-BB4A-89C2-946B7697227D}">
      <dgm:prSet phldrT="[Text]" custT="1"/>
      <dgm:spPr/>
      <dgm:t>
        <a:bodyPr/>
        <a:lstStyle/>
        <a:p>
          <a:r>
            <a:rPr lang="en-US" sz="1800" dirty="0">
              <a:latin typeface="Calibri Light" panose="020F0302020204030204" pitchFamily="34" charset="0"/>
              <a:cs typeface="Calibri Light" panose="020F0302020204030204" pitchFamily="34" charset="0"/>
            </a:rPr>
            <a:t>gives the ‘big picture’</a:t>
          </a:r>
          <a:endParaRPr lang="en-US" sz="1800" dirty="0"/>
        </a:p>
      </dgm:t>
    </dgm:pt>
    <dgm:pt modelId="{16A5DEF2-5DD1-764B-A0B1-0CF471978CF5}" type="parTrans" cxnId="{8A3DBC47-53CF-E146-9FD2-560A2DD3A4AE}">
      <dgm:prSet/>
      <dgm:spPr/>
      <dgm:t>
        <a:bodyPr/>
        <a:lstStyle/>
        <a:p>
          <a:endParaRPr lang="en-US"/>
        </a:p>
      </dgm:t>
    </dgm:pt>
    <dgm:pt modelId="{4468DE51-352F-654C-B12A-B13FD0FF6B48}" type="sibTrans" cxnId="{8A3DBC47-53CF-E146-9FD2-560A2DD3A4AE}">
      <dgm:prSet/>
      <dgm:spPr/>
      <dgm:t>
        <a:bodyPr/>
        <a:lstStyle/>
        <a:p>
          <a:endParaRPr lang="en-US"/>
        </a:p>
      </dgm:t>
    </dgm:pt>
    <dgm:pt modelId="{6AC6F17E-CD83-1C45-983A-F3627BCC251E}">
      <dgm:prSet phldrT="[Text]" custT="1"/>
      <dgm:spPr/>
      <dgm:t>
        <a:bodyPr/>
        <a:lstStyle/>
        <a:p>
          <a:r>
            <a:rPr lang="en-US" sz="1800" dirty="0">
              <a:latin typeface="Calibri Light" panose="020F0302020204030204" pitchFamily="34" charset="0"/>
              <a:cs typeface="Calibri Light" panose="020F0302020204030204" pitchFamily="34" charset="0"/>
            </a:rPr>
            <a:t>summarizes work at a </a:t>
          </a:r>
          <a:r>
            <a:rPr lang="en-US" sz="1800" b="1" i="1" dirty="0">
              <a:latin typeface="Calibri Light" panose="020F0302020204030204" pitchFamily="34" charset="0"/>
              <a:cs typeface="Calibri Light" panose="020F0302020204030204" pitchFamily="34" charset="0"/>
            </a:rPr>
            <a:t>strategic level</a:t>
          </a:r>
          <a:endParaRPr lang="en-US" sz="1800" dirty="0"/>
        </a:p>
      </dgm:t>
    </dgm:pt>
    <dgm:pt modelId="{D5B85227-BFBC-AB43-8BF6-35D396D39534}" type="parTrans" cxnId="{734A974F-F2EB-D64D-9FA1-E376960DBBD3}">
      <dgm:prSet/>
      <dgm:spPr/>
      <dgm:t>
        <a:bodyPr/>
        <a:lstStyle/>
        <a:p>
          <a:endParaRPr lang="en-US"/>
        </a:p>
      </dgm:t>
    </dgm:pt>
    <dgm:pt modelId="{20157E38-D289-3746-8351-CACED8504362}" type="sibTrans" cxnId="{734A974F-F2EB-D64D-9FA1-E376960DBBD3}">
      <dgm:prSet/>
      <dgm:spPr/>
      <dgm:t>
        <a:bodyPr/>
        <a:lstStyle/>
        <a:p>
          <a:endParaRPr lang="en-US"/>
        </a:p>
      </dgm:t>
    </dgm:pt>
    <dgm:pt modelId="{B92AEDAC-D7FA-B144-9BFC-6D0B2CA89414}" type="pres">
      <dgm:prSet presAssocID="{192B1D24-FC3A-2541-833D-A1C778C7DE82}" presName="linearFlow" presStyleCnt="0">
        <dgm:presLayoutVars>
          <dgm:dir/>
          <dgm:animLvl val="lvl"/>
          <dgm:resizeHandles val="exact"/>
        </dgm:presLayoutVars>
      </dgm:prSet>
      <dgm:spPr/>
    </dgm:pt>
    <dgm:pt modelId="{62E894FD-6267-4746-9DEF-E7DC6E7DCF3E}" type="pres">
      <dgm:prSet presAssocID="{F7AEE811-4898-5043-B12E-0EF88D6B127A}" presName="composite" presStyleCnt="0"/>
      <dgm:spPr/>
    </dgm:pt>
    <dgm:pt modelId="{B2E59311-DD62-E149-B1DD-D01B9A230B85}" type="pres">
      <dgm:prSet presAssocID="{F7AEE811-4898-5043-B12E-0EF88D6B127A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E941AEC0-4A08-F747-BD50-0180F5EA3914}" type="pres">
      <dgm:prSet presAssocID="{F7AEE811-4898-5043-B12E-0EF88D6B127A}" presName="parSh" presStyleLbl="node1" presStyleIdx="0" presStyleCnt="2" custAng="0" custScaleX="109746" custScaleY="150351" custLinFactNeighborX="9279" custLinFactNeighborY="-31117"/>
      <dgm:spPr/>
    </dgm:pt>
    <dgm:pt modelId="{78B23B27-876F-3B4E-9BFB-A53E8A0AAA55}" type="pres">
      <dgm:prSet presAssocID="{F7AEE811-4898-5043-B12E-0EF88D6B127A}" presName="desTx" presStyleLbl="fgAcc1" presStyleIdx="0" presStyleCnt="2" custScaleX="162341" custScaleY="93094" custLinFactNeighborX="21006" custLinFactNeighborY="6403">
        <dgm:presLayoutVars>
          <dgm:bulletEnabled val="1"/>
        </dgm:presLayoutVars>
      </dgm:prSet>
      <dgm:spPr/>
    </dgm:pt>
    <dgm:pt modelId="{555E17F7-05F6-7649-A288-3BF881B24253}" type="pres">
      <dgm:prSet presAssocID="{3E797054-0087-7845-B12B-088CED957783}" presName="sibTrans" presStyleLbl="sibTrans2D1" presStyleIdx="0" presStyleCnt="1"/>
      <dgm:spPr/>
    </dgm:pt>
    <dgm:pt modelId="{9922D2C2-FDEC-694B-9096-5E75F08FB40A}" type="pres">
      <dgm:prSet presAssocID="{3E797054-0087-7845-B12B-088CED957783}" presName="connTx" presStyleLbl="sibTrans2D1" presStyleIdx="0" presStyleCnt="1"/>
      <dgm:spPr/>
    </dgm:pt>
    <dgm:pt modelId="{A70F1DEE-1DC4-1448-B9B6-0439418B38B8}" type="pres">
      <dgm:prSet presAssocID="{3DB33C8B-9C8F-5E49-8478-D58446976A59}" presName="composite" presStyleCnt="0"/>
      <dgm:spPr/>
    </dgm:pt>
    <dgm:pt modelId="{D4913703-6E9E-1F4B-A865-F4E5A5E61A59}" type="pres">
      <dgm:prSet presAssocID="{3DB33C8B-9C8F-5E49-8478-D58446976A59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A38DD127-D190-214F-B75A-0D306929DC5A}" type="pres">
      <dgm:prSet presAssocID="{3DB33C8B-9C8F-5E49-8478-D58446976A59}" presName="parSh" presStyleLbl="node1" presStyleIdx="1" presStyleCnt="2" custScaleX="127029" custScaleY="128572" custLinFactNeighborX="-438" custLinFactNeighborY="-93606"/>
      <dgm:spPr/>
    </dgm:pt>
    <dgm:pt modelId="{4C4EF3E3-1D75-1543-8F5E-60A0B986D31D}" type="pres">
      <dgm:prSet presAssocID="{3DB33C8B-9C8F-5E49-8478-D58446976A59}" presName="desTx" presStyleLbl="fgAcc1" presStyleIdx="1" presStyleCnt="2" custScaleX="110262" custScaleY="100000" custLinFactNeighborX="4666" custLinFactNeighborY="9384">
        <dgm:presLayoutVars>
          <dgm:bulletEnabled val="1"/>
        </dgm:presLayoutVars>
      </dgm:prSet>
      <dgm:spPr/>
    </dgm:pt>
  </dgm:ptLst>
  <dgm:cxnLst>
    <dgm:cxn modelId="{DF8A6B01-3A70-8B4B-9E01-9769484E94C0}" type="presOf" srcId="{6AC6F17E-CD83-1C45-983A-F3627BCC251E}" destId="{78B23B27-876F-3B4E-9BFB-A53E8A0AAA55}" srcOrd="0" destOrd="2" presId="urn:microsoft.com/office/officeart/2005/8/layout/process3"/>
    <dgm:cxn modelId="{A5487621-0876-FB48-886A-C434FE86B269}" type="presOf" srcId="{3DB33C8B-9C8F-5E49-8478-D58446976A59}" destId="{A38DD127-D190-214F-B75A-0D306929DC5A}" srcOrd="1" destOrd="0" presId="urn:microsoft.com/office/officeart/2005/8/layout/process3"/>
    <dgm:cxn modelId="{3DE86828-52DA-F54A-88CF-98FAC18CA1FE}" type="presOf" srcId="{4B8150EA-670D-7549-94CF-FBC4F2ED8AEB}" destId="{78B23B27-876F-3B4E-9BFB-A53E8A0AAA55}" srcOrd="0" destOrd="0" presId="urn:microsoft.com/office/officeart/2005/8/layout/process3"/>
    <dgm:cxn modelId="{5AE5A841-5A39-B34D-B6B9-66B163E3847C}" srcId="{192B1D24-FC3A-2541-833D-A1C778C7DE82}" destId="{3DB33C8B-9C8F-5E49-8478-D58446976A59}" srcOrd="1" destOrd="0" parTransId="{273CCE7A-E80A-9948-A3BC-4FC9E566BBA1}" sibTransId="{7843CA57-C83D-0C42-AAB8-844E03865FF5}"/>
    <dgm:cxn modelId="{8A3DBC47-53CF-E146-9FD2-560A2DD3A4AE}" srcId="{F7AEE811-4898-5043-B12E-0EF88D6B127A}" destId="{458FCB94-DF04-BB4A-89C2-946B7697227D}" srcOrd="1" destOrd="0" parTransId="{16A5DEF2-5DD1-764B-A0B1-0CF471978CF5}" sibTransId="{4468DE51-352F-654C-B12A-B13FD0FF6B48}"/>
    <dgm:cxn modelId="{734A974F-F2EB-D64D-9FA1-E376960DBBD3}" srcId="{F7AEE811-4898-5043-B12E-0EF88D6B127A}" destId="{6AC6F17E-CD83-1C45-983A-F3627BCC251E}" srcOrd="2" destOrd="0" parTransId="{D5B85227-BFBC-AB43-8BF6-35D396D39534}" sibTransId="{20157E38-D289-3746-8351-CACED8504362}"/>
    <dgm:cxn modelId="{408AA854-18A5-5E4F-B095-CF041ACC2B53}" type="presOf" srcId="{3DB33C8B-9C8F-5E49-8478-D58446976A59}" destId="{D4913703-6E9E-1F4B-A865-F4E5A5E61A59}" srcOrd="0" destOrd="0" presId="urn:microsoft.com/office/officeart/2005/8/layout/process3"/>
    <dgm:cxn modelId="{0F37AD58-B4DF-0741-84FF-91E420B74E8A}" type="presOf" srcId="{3E797054-0087-7845-B12B-088CED957783}" destId="{9922D2C2-FDEC-694B-9096-5E75F08FB40A}" srcOrd="1" destOrd="0" presId="urn:microsoft.com/office/officeart/2005/8/layout/process3"/>
    <dgm:cxn modelId="{E50EA765-6DFD-F540-AC91-95CA2EC252E7}" type="presOf" srcId="{3E797054-0087-7845-B12B-088CED957783}" destId="{555E17F7-05F6-7649-A288-3BF881B24253}" srcOrd="0" destOrd="0" presId="urn:microsoft.com/office/officeart/2005/8/layout/process3"/>
    <dgm:cxn modelId="{8A364470-6019-864D-B441-AD82A4A88862}" type="presOf" srcId="{F7AEE811-4898-5043-B12E-0EF88D6B127A}" destId="{B2E59311-DD62-E149-B1DD-D01B9A230B85}" srcOrd="0" destOrd="0" presId="urn:microsoft.com/office/officeart/2005/8/layout/process3"/>
    <dgm:cxn modelId="{0869D394-798D-9C40-8795-CA653B71BC40}" type="presOf" srcId="{F7AEE811-4898-5043-B12E-0EF88D6B127A}" destId="{E941AEC0-4A08-F747-BD50-0180F5EA3914}" srcOrd="1" destOrd="0" presId="urn:microsoft.com/office/officeart/2005/8/layout/process3"/>
    <dgm:cxn modelId="{3B588D99-6F24-3240-B0A6-0ACC8546EA5C}" srcId="{192B1D24-FC3A-2541-833D-A1C778C7DE82}" destId="{F7AEE811-4898-5043-B12E-0EF88D6B127A}" srcOrd="0" destOrd="0" parTransId="{D8729E81-5874-0A45-B57F-6834DDE94113}" sibTransId="{3E797054-0087-7845-B12B-088CED957783}"/>
    <dgm:cxn modelId="{07359F9B-5492-8A4B-88DC-65BBA94DC108}" srcId="{3DB33C8B-9C8F-5E49-8478-D58446976A59}" destId="{83317801-4322-AC4A-ADA5-6167A4EC7CF3}" srcOrd="0" destOrd="0" parTransId="{28D91CAC-BE58-AD42-B7DA-DDFD28931743}" sibTransId="{BC15DF82-40A8-0249-83FC-697E9515F1C8}"/>
    <dgm:cxn modelId="{364A3D9C-2081-4041-84E6-BE33F628E965}" type="presOf" srcId="{458FCB94-DF04-BB4A-89C2-946B7697227D}" destId="{78B23B27-876F-3B4E-9BFB-A53E8A0AAA55}" srcOrd="0" destOrd="1" presId="urn:microsoft.com/office/officeart/2005/8/layout/process3"/>
    <dgm:cxn modelId="{DA6574A1-C583-7340-8D98-B51045D4F0ED}" type="presOf" srcId="{83317801-4322-AC4A-ADA5-6167A4EC7CF3}" destId="{4C4EF3E3-1D75-1543-8F5E-60A0B986D31D}" srcOrd="0" destOrd="0" presId="urn:microsoft.com/office/officeart/2005/8/layout/process3"/>
    <dgm:cxn modelId="{101E78C0-4CB1-3D41-AF12-4CC303651AEE}" srcId="{F7AEE811-4898-5043-B12E-0EF88D6B127A}" destId="{4B8150EA-670D-7549-94CF-FBC4F2ED8AEB}" srcOrd="0" destOrd="0" parTransId="{42DF4600-FEEF-CB47-A920-FD468737CC3D}" sibTransId="{3426AC87-8718-834E-BCF9-A3631BC6F0DA}"/>
    <dgm:cxn modelId="{A5351ED0-5294-234B-832D-A9EFD4F5299D}" type="presOf" srcId="{192B1D24-FC3A-2541-833D-A1C778C7DE82}" destId="{B92AEDAC-D7FA-B144-9BFC-6D0B2CA89414}" srcOrd="0" destOrd="0" presId="urn:microsoft.com/office/officeart/2005/8/layout/process3"/>
    <dgm:cxn modelId="{7A2E8C67-B2C2-9A4A-A89F-84E57546B4BB}" type="presParOf" srcId="{B92AEDAC-D7FA-B144-9BFC-6D0B2CA89414}" destId="{62E894FD-6267-4746-9DEF-E7DC6E7DCF3E}" srcOrd="0" destOrd="0" presId="urn:microsoft.com/office/officeart/2005/8/layout/process3"/>
    <dgm:cxn modelId="{0951F54F-303D-0249-AA26-5FF6DD6489F7}" type="presParOf" srcId="{62E894FD-6267-4746-9DEF-E7DC6E7DCF3E}" destId="{B2E59311-DD62-E149-B1DD-D01B9A230B85}" srcOrd="0" destOrd="0" presId="urn:microsoft.com/office/officeart/2005/8/layout/process3"/>
    <dgm:cxn modelId="{0261423D-A5BE-1540-8ACD-50CDF4E6AABB}" type="presParOf" srcId="{62E894FD-6267-4746-9DEF-E7DC6E7DCF3E}" destId="{E941AEC0-4A08-F747-BD50-0180F5EA3914}" srcOrd="1" destOrd="0" presId="urn:microsoft.com/office/officeart/2005/8/layout/process3"/>
    <dgm:cxn modelId="{6CE2F0F6-DF5D-DB47-A9B6-C5F205ADAE27}" type="presParOf" srcId="{62E894FD-6267-4746-9DEF-E7DC6E7DCF3E}" destId="{78B23B27-876F-3B4E-9BFB-A53E8A0AAA55}" srcOrd="2" destOrd="0" presId="urn:microsoft.com/office/officeart/2005/8/layout/process3"/>
    <dgm:cxn modelId="{A42C548F-4149-214E-8E27-DD8CAB21403E}" type="presParOf" srcId="{B92AEDAC-D7FA-B144-9BFC-6D0B2CA89414}" destId="{555E17F7-05F6-7649-A288-3BF881B24253}" srcOrd="1" destOrd="0" presId="urn:microsoft.com/office/officeart/2005/8/layout/process3"/>
    <dgm:cxn modelId="{5D066C2B-2CA3-A84A-BF14-2565DF285B5B}" type="presParOf" srcId="{555E17F7-05F6-7649-A288-3BF881B24253}" destId="{9922D2C2-FDEC-694B-9096-5E75F08FB40A}" srcOrd="0" destOrd="0" presId="urn:microsoft.com/office/officeart/2005/8/layout/process3"/>
    <dgm:cxn modelId="{64110007-C80F-4A4D-B601-8973EC62E228}" type="presParOf" srcId="{B92AEDAC-D7FA-B144-9BFC-6D0B2CA89414}" destId="{A70F1DEE-1DC4-1448-B9B6-0439418B38B8}" srcOrd="2" destOrd="0" presId="urn:microsoft.com/office/officeart/2005/8/layout/process3"/>
    <dgm:cxn modelId="{F434638F-AF4C-6640-9BF4-89E0F0C28333}" type="presParOf" srcId="{A70F1DEE-1DC4-1448-B9B6-0439418B38B8}" destId="{D4913703-6E9E-1F4B-A865-F4E5A5E61A59}" srcOrd="0" destOrd="0" presId="urn:microsoft.com/office/officeart/2005/8/layout/process3"/>
    <dgm:cxn modelId="{923BDD94-50BA-B14F-9C27-0498B8818D07}" type="presParOf" srcId="{A70F1DEE-1DC4-1448-B9B6-0439418B38B8}" destId="{A38DD127-D190-214F-B75A-0D306929DC5A}" srcOrd="1" destOrd="0" presId="urn:microsoft.com/office/officeart/2005/8/layout/process3"/>
    <dgm:cxn modelId="{8C88C2AF-A48E-EE4C-988A-A6FC60528105}" type="presParOf" srcId="{A70F1DEE-1DC4-1448-B9B6-0439418B38B8}" destId="{4C4EF3E3-1D75-1543-8F5E-60A0B986D31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E5F907-EACA-974A-A27D-CE4B86E76EA2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1691271-7C8C-3643-AD9F-8750E2FB869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spc="-150" dirty="0">
              <a:latin typeface="Calibri Light" panose="020F0302020204030204" pitchFamily="34" charset="0"/>
              <a:cs typeface="Calibri Light" panose="020F0302020204030204" pitchFamily="34" charset="0"/>
            </a:rPr>
            <a:t>Justification</a:t>
          </a:r>
          <a:r>
            <a:rPr lang="en-US" sz="2400" b="0" spc="-150" dirty="0">
              <a:latin typeface="Calibri Light" panose="020F0302020204030204" pitchFamily="34" charset="0"/>
              <a:cs typeface="Calibri Light" panose="020F0302020204030204" pitchFamily="34" charset="0"/>
            </a:rPr>
            <a:t>:</a:t>
          </a:r>
          <a:r>
            <a:rPr lang="en-US" sz="2400" spc="-150" dirty="0">
              <a:latin typeface="Calibri Light" panose="020F0302020204030204" pitchFamily="34" charset="0"/>
              <a:cs typeface="Calibri Light" panose="020F0302020204030204" pitchFamily="34" charset="0"/>
            </a:rPr>
            <a:t> helps justify delivery of services</a:t>
          </a:r>
        </a:p>
      </dgm:t>
    </dgm:pt>
    <dgm:pt modelId="{C013215E-B3F7-8748-9F80-949CFB0FFAA5}" type="parTrans" cxnId="{645FFA92-CF5E-F24D-A753-6878EED9C76E}">
      <dgm:prSet/>
      <dgm:spPr/>
      <dgm:t>
        <a:bodyPr/>
        <a:lstStyle/>
        <a:p>
          <a:endParaRPr lang="en-US" sz="2000" spc="-15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4E8A86FC-C01A-4542-986A-92AE8327A1C5}" type="sibTrans" cxnId="{645FFA92-CF5E-F24D-A753-6878EED9C76E}">
      <dgm:prSet/>
      <dgm:spPr/>
      <dgm:t>
        <a:bodyPr/>
        <a:lstStyle/>
        <a:p>
          <a:endParaRPr lang="en-US" sz="2000" spc="-15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0ACE10F-C549-3441-8000-1D4369A5D12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spc="-150">
              <a:latin typeface="Calibri Light" panose="020F0302020204030204" pitchFamily="34" charset="0"/>
              <a:cs typeface="Calibri Light" panose="020F0302020204030204" pitchFamily="34" charset="0"/>
            </a:rPr>
            <a:t>Documentation</a:t>
          </a:r>
          <a:r>
            <a:rPr lang="en-US" sz="2400" b="0" spc="-150">
              <a:latin typeface="Calibri Light" panose="020F0302020204030204" pitchFamily="34" charset="0"/>
              <a:cs typeface="Calibri Light" panose="020F0302020204030204" pitchFamily="34" charset="0"/>
            </a:rPr>
            <a:t>:</a:t>
          </a:r>
          <a:r>
            <a:rPr lang="en-US" sz="2400" spc="-150">
              <a:latin typeface="Calibri Light" panose="020F0302020204030204" pitchFamily="34" charset="0"/>
              <a:cs typeface="Calibri Light" panose="020F0302020204030204" pitchFamily="34" charset="0"/>
            </a:rPr>
            <a:t> demonstrate program outcomes were achieved</a:t>
          </a:r>
        </a:p>
      </dgm:t>
    </dgm:pt>
    <dgm:pt modelId="{598A2B31-F252-7F4D-AE56-F0C222C1E041}" type="parTrans" cxnId="{0B65ACBC-F1D8-444C-A25B-374BBAC7F18E}">
      <dgm:prSet/>
      <dgm:spPr/>
      <dgm:t>
        <a:bodyPr/>
        <a:lstStyle/>
        <a:p>
          <a:endParaRPr lang="en-US" sz="2000" spc="-15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4485C9B7-B40D-C64F-90CC-71322D55E8D9}" type="sibTrans" cxnId="{0B65ACBC-F1D8-444C-A25B-374BBAC7F18E}">
      <dgm:prSet/>
      <dgm:spPr/>
      <dgm:t>
        <a:bodyPr/>
        <a:lstStyle/>
        <a:p>
          <a:endParaRPr lang="en-US" sz="2000" spc="-15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E8A059E-0C09-4A48-A0D3-62FCD7425AD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spc="-150">
              <a:latin typeface="Calibri Light" panose="020F0302020204030204" pitchFamily="34" charset="0"/>
              <a:cs typeface="Calibri Light" panose="020F0302020204030204" pitchFamily="34" charset="0"/>
            </a:rPr>
            <a:t>Accountability</a:t>
          </a:r>
          <a:r>
            <a:rPr lang="en-US" sz="2400" b="0" spc="-150">
              <a:latin typeface="Calibri Light" panose="020F0302020204030204" pitchFamily="34" charset="0"/>
              <a:cs typeface="Calibri Light" panose="020F0302020204030204" pitchFamily="34" charset="0"/>
            </a:rPr>
            <a:t>:</a:t>
          </a:r>
          <a:r>
            <a:rPr lang="en-US" sz="2400" spc="-150">
              <a:latin typeface="Calibri Light" panose="020F0302020204030204" pitchFamily="34" charset="0"/>
              <a:cs typeface="Calibri Light" panose="020F0302020204030204" pitchFamily="34" charset="0"/>
            </a:rPr>
            <a:t> show that funds are spent appropriately and efficiency</a:t>
          </a:r>
        </a:p>
      </dgm:t>
    </dgm:pt>
    <dgm:pt modelId="{3D289655-9E6B-BC42-94BC-9A27D8461E75}" type="parTrans" cxnId="{F0517780-3EF7-CF4C-9D9E-09612AFF211D}">
      <dgm:prSet/>
      <dgm:spPr/>
      <dgm:t>
        <a:bodyPr/>
        <a:lstStyle/>
        <a:p>
          <a:endParaRPr lang="en-US" sz="2000" spc="-15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FFE5637-A967-9340-B23D-323F9FA93C22}" type="sibTrans" cxnId="{F0517780-3EF7-CF4C-9D9E-09612AFF211D}">
      <dgm:prSet/>
      <dgm:spPr/>
      <dgm:t>
        <a:bodyPr/>
        <a:lstStyle/>
        <a:p>
          <a:endParaRPr lang="en-US" sz="2000" spc="-15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B3BB30B-7A50-B245-B72F-45B0CDC892E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spc="-150">
              <a:latin typeface="Calibri Light" panose="020F0302020204030204" pitchFamily="34" charset="0"/>
              <a:cs typeface="Calibri Light" panose="020F0302020204030204" pitchFamily="34" charset="0"/>
            </a:rPr>
            <a:t>Decision-making</a:t>
          </a:r>
          <a:r>
            <a:rPr lang="en-US" sz="2400" b="0" spc="-150">
              <a:latin typeface="Calibri Light" panose="020F0302020204030204" pitchFamily="34" charset="0"/>
              <a:cs typeface="Calibri Light" panose="020F0302020204030204" pitchFamily="34" charset="0"/>
            </a:rPr>
            <a:t>:</a:t>
          </a:r>
          <a:r>
            <a:rPr lang="en-US" sz="2400" spc="-150">
              <a:latin typeface="Calibri Light" panose="020F0302020204030204" pitchFamily="34" charset="0"/>
              <a:cs typeface="Calibri Light" panose="020F0302020204030204" pitchFamily="34" charset="0"/>
            </a:rPr>
            <a:t> helps make informed decisions about program’s future direction</a:t>
          </a:r>
        </a:p>
      </dgm:t>
    </dgm:pt>
    <dgm:pt modelId="{A77F3982-4740-4A45-8A2F-86F711530206}" type="parTrans" cxnId="{50A21C38-624F-FD4C-A0BD-D020297C9880}">
      <dgm:prSet/>
      <dgm:spPr/>
      <dgm:t>
        <a:bodyPr/>
        <a:lstStyle/>
        <a:p>
          <a:endParaRPr lang="en-US" sz="2000" spc="-15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8CBDB88-C353-6741-882E-ED9DAF6D4AC3}" type="sibTrans" cxnId="{50A21C38-624F-FD4C-A0BD-D020297C9880}">
      <dgm:prSet/>
      <dgm:spPr/>
      <dgm:t>
        <a:bodyPr/>
        <a:lstStyle/>
        <a:p>
          <a:endParaRPr lang="en-US" sz="2000" spc="-15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F61F6BC-52B2-4B1E-A535-337E8899CC05}" type="pres">
      <dgm:prSet presAssocID="{66E5F907-EACA-974A-A27D-CE4B86E76EA2}" presName="root" presStyleCnt="0">
        <dgm:presLayoutVars>
          <dgm:dir/>
          <dgm:resizeHandles val="exact"/>
        </dgm:presLayoutVars>
      </dgm:prSet>
      <dgm:spPr/>
    </dgm:pt>
    <dgm:pt modelId="{2D75C1F0-10F1-4201-B816-BADE7A37CC18}" type="pres">
      <dgm:prSet presAssocID="{01691271-7C8C-3643-AD9F-8750E2FB869A}" presName="compNode" presStyleCnt="0"/>
      <dgm:spPr/>
    </dgm:pt>
    <dgm:pt modelId="{FB100517-88F3-4335-BC07-2803AF4F6DAD}" type="pres">
      <dgm:prSet presAssocID="{01691271-7C8C-3643-AD9F-8750E2FB869A}" presName="bgRect" presStyleLbl="bgShp" presStyleIdx="0" presStyleCnt="4"/>
      <dgm:spPr/>
    </dgm:pt>
    <dgm:pt modelId="{D87E22A8-1CC8-4D27-AB83-53BCAA6E7C8D}" type="pres">
      <dgm:prSet presAssocID="{01691271-7C8C-3643-AD9F-8750E2FB869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18BE522-F03C-4B64-A980-0DB50EFE7D36}" type="pres">
      <dgm:prSet presAssocID="{01691271-7C8C-3643-AD9F-8750E2FB869A}" presName="spaceRect" presStyleCnt="0"/>
      <dgm:spPr/>
    </dgm:pt>
    <dgm:pt modelId="{278B10B2-262F-4C57-88FE-B63A7AE6E464}" type="pres">
      <dgm:prSet presAssocID="{01691271-7C8C-3643-AD9F-8750E2FB869A}" presName="parTx" presStyleLbl="revTx" presStyleIdx="0" presStyleCnt="4">
        <dgm:presLayoutVars>
          <dgm:chMax val="0"/>
          <dgm:chPref val="0"/>
        </dgm:presLayoutVars>
      </dgm:prSet>
      <dgm:spPr/>
    </dgm:pt>
    <dgm:pt modelId="{63490812-CB9E-4347-A432-B7854A31E521}" type="pres">
      <dgm:prSet presAssocID="{4E8A86FC-C01A-4542-986A-92AE8327A1C5}" presName="sibTrans" presStyleCnt="0"/>
      <dgm:spPr/>
    </dgm:pt>
    <dgm:pt modelId="{91FD4181-3D3F-4EAF-9001-8841F7C8E531}" type="pres">
      <dgm:prSet presAssocID="{E0ACE10F-C549-3441-8000-1D4369A5D123}" presName="compNode" presStyleCnt="0"/>
      <dgm:spPr/>
    </dgm:pt>
    <dgm:pt modelId="{1A80B054-F6A9-4A97-A582-8A35D5D61A9E}" type="pres">
      <dgm:prSet presAssocID="{E0ACE10F-C549-3441-8000-1D4369A5D123}" presName="bgRect" presStyleLbl="bgShp" presStyleIdx="1" presStyleCnt="4"/>
      <dgm:spPr/>
    </dgm:pt>
    <dgm:pt modelId="{7BC4438F-C98F-46DA-8E84-9D9882FA054A}" type="pres">
      <dgm:prSet presAssocID="{E0ACE10F-C549-3441-8000-1D4369A5D12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29BAD7F-D945-409B-BA78-3206361BDC6A}" type="pres">
      <dgm:prSet presAssocID="{E0ACE10F-C549-3441-8000-1D4369A5D123}" presName="spaceRect" presStyleCnt="0"/>
      <dgm:spPr/>
    </dgm:pt>
    <dgm:pt modelId="{78902254-F3B0-4536-BA78-978E785E795A}" type="pres">
      <dgm:prSet presAssocID="{E0ACE10F-C549-3441-8000-1D4369A5D123}" presName="parTx" presStyleLbl="revTx" presStyleIdx="1" presStyleCnt="4">
        <dgm:presLayoutVars>
          <dgm:chMax val="0"/>
          <dgm:chPref val="0"/>
        </dgm:presLayoutVars>
      </dgm:prSet>
      <dgm:spPr/>
    </dgm:pt>
    <dgm:pt modelId="{6ABD3BAD-954C-4445-A20F-7EC9ADEE35AB}" type="pres">
      <dgm:prSet presAssocID="{4485C9B7-B40D-C64F-90CC-71322D55E8D9}" presName="sibTrans" presStyleCnt="0"/>
      <dgm:spPr/>
    </dgm:pt>
    <dgm:pt modelId="{375A01B7-2260-4F15-91B3-A662640087B0}" type="pres">
      <dgm:prSet presAssocID="{CE8A059E-0C09-4A48-A0D3-62FCD7425ADA}" presName="compNode" presStyleCnt="0"/>
      <dgm:spPr/>
    </dgm:pt>
    <dgm:pt modelId="{8DED8EE5-9673-4FFD-93A9-9F66D473B53A}" type="pres">
      <dgm:prSet presAssocID="{CE8A059E-0C09-4A48-A0D3-62FCD7425ADA}" presName="bgRect" presStyleLbl="bgShp" presStyleIdx="2" presStyleCnt="4"/>
      <dgm:spPr/>
    </dgm:pt>
    <dgm:pt modelId="{1731E061-328F-42F2-B6CC-C0EDDF56598D}" type="pres">
      <dgm:prSet presAssocID="{CE8A059E-0C09-4A48-A0D3-62FCD7425AD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DA6BA3B1-EF4F-4CFB-84D6-B57D21A5BD11}" type="pres">
      <dgm:prSet presAssocID="{CE8A059E-0C09-4A48-A0D3-62FCD7425ADA}" presName="spaceRect" presStyleCnt="0"/>
      <dgm:spPr/>
    </dgm:pt>
    <dgm:pt modelId="{2D72B1C2-68AC-4EC4-A7EA-B971BEE98D26}" type="pres">
      <dgm:prSet presAssocID="{CE8A059E-0C09-4A48-A0D3-62FCD7425ADA}" presName="parTx" presStyleLbl="revTx" presStyleIdx="2" presStyleCnt="4">
        <dgm:presLayoutVars>
          <dgm:chMax val="0"/>
          <dgm:chPref val="0"/>
        </dgm:presLayoutVars>
      </dgm:prSet>
      <dgm:spPr/>
    </dgm:pt>
    <dgm:pt modelId="{405BE71B-05B0-4EF6-99F9-C0D55D06F022}" type="pres">
      <dgm:prSet presAssocID="{9FFE5637-A967-9340-B23D-323F9FA93C22}" presName="sibTrans" presStyleCnt="0"/>
      <dgm:spPr/>
    </dgm:pt>
    <dgm:pt modelId="{523043BD-603B-49F1-8851-25433736D752}" type="pres">
      <dgm:prSet presAssocID="{AB3BB30B-7A50-B245-B72F-45B0CDC892E1}" presName="compNode" presStyleCnt="0"/>
      <dgm:spPr/>
    </dgm:pt>
    <dgm:pt modelId="{EEE8F624-FA3A-4EF4-80E1-AD0A9B48C263}" type="pres">
      <dgm:prSet presAssocID="{AB3BB30B-7A50-B245-B72F-45B0CDC892E1}" presName="bgRect" presStyleLbl="bgShp" presStyleIdx="3" presStyleCnt="4"/>
      <dgm:spPr/>
    </dgm:pt>
    <dgm:pt modelId="{A774BA52-7E45-4C14-8CF8-712C4BA5BF9C}" type="pres">
      <dgm:prSet presAssocID="{AB3BB30B-7A50-B245-B72F-45B0CDC892E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78355E51-2600-444A-8280-3E45805CB823}" type="pres">
      <dgm:prSet presAssocID="{AB3BB30B-7A50-B245-B72F-45B0CDC892E1}" presName="spaceRect" presStyleCnt="0"/>
      <dgm:spPr/>
    </dgm:pt>
    <dgm:pt modelId="{E639F2A8-2D65-4BFC-950C-D6FE58722C5C}" type="pres">
      <dgm:prSet presAssocID="{AB3BB30B-7A50-B245-B72F-45B0CDC892E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D0E6408-09A8-4CCC-87FA-D7C20A0F2BDE}" type="presOf" srcId="{66E5F907-EACA-974A-A27D-CE4B86E76EA2}" destId="{BF61F6BC-52B2-4B1E-A535-337E8899CC05}" srcOrd="0" destOrd="0" presId="urn:microsoft.com/office/officeart/2018/2/layout/IconVerticalSolidList"/>
    <dgm:cxn modelId="{50A21C38-624F-FD4C-A0BD-D020297C9880}" srcId="{66E5F907-EACA-974A-A27D-CE4B86E76EA2}" destId="{AB3BB30B-7A50-B245-B72F-45B0CDC892E1}" srcOrd="3" destOrd="0" parTransId="{A77F3982-4740-4A45-8A2F-86F711530206}" sibTransId="{98CBDB88-C353-6741-882E-ED9DAF6D4AC3}"/>
    <dgm:cxn modelId="{F0517780-3EF7-CF4C-9D9E-09612AFF211D}" srcId="{66E5F907-EACA-974A-A27D-CE4B86E76EA2}" destId="{CE8A059E-0C09-4A48-A0D3-62FCD7425ADA}" srcOrd="2" destOrd="0" parTransId="{3D289655-9E6B-BC42-94BC-9A27D8461E75}" sibTransId="{9FFE5637-A967-9340-B23D-323F9FA93C22}"/>
    <dgm:cxn modelId="{645FFA92-CF5E-F24D-A753-6878EED9C76E}" srcId="{66E5F907-EACA-974A-A27D-CE4B86E76EA2}" destId="{01691271-7C8C-3643-AD9F-8750E2FB869A}" srcOrd="0" destOrd="0" parTransId="{C013215E-B3F7-8748-9F80-949CFB0FFAA5}" sibTransId="{4E8A86FC-C01A-4542-986A-92AE8327A1C5}"/>
    <dgm:cxn modelId="{EBE1C89A-A4B6-408C-BADC-28636D8B2E0A}" type="presOf" srcId="{CE8A059E-0C09-4A48-A0D3-62FCD7425ADA}" destId="{2D72B1C2-68AC-4EC4-A7EA-B971BEE98D26}" srcOrd="0" destOrd="0" presId="urn:microsoft.com/office/officeart/2018/2/layout/IconVerticalSolidList"/>
    <dgm:cxn modelId="{0B65ACBC-F1D8-444C-A25B-374BBAC7F18E}" srcId="{66E5F907-EACA-974A-A27D-CE4B86E76EA2}" destId="{E0ACE10F-C549-3441-8000-1D4369A5D123}" srcOrd="1" destOrd="0" parTransId="{598A2B31-F252-7F4D-AE56-F0C222C1E041}" sibTransId="{4485C9B7-B40D-C64F-90CC-71322D55E8D9}"/>
    <dgm:cxn modelId="{4BA046BD-2662-4BF7-9A5C-E3DF90160BB0}" type="presOf" srcId="{01691271-7C8C-3643-AD9F-8750E2FB869A}" destId="{278B10B2-262F-4C57-88FE-B63A7AE6E464}" srcOrd="0" destOrd="0" presId="urn:microsoft.com/office/officeart/2018/2/layout/IconVerticalSolidList"/>
    <dgm:cxn modelId="{9A97F1DC-C0AE-4820-A67A-A451121D4465}" type="presOf" srcId="{AB3BB30B-7A50-B245-B72F-45B0CDC892E1}" destId="{E639F2A8-2D65-4BFC-950C-D6FE58722C5C}" srcOrd="0" destOrd="0" presId="urn:microsoft.com/office/officeart/2018/2/layout/IconVerticalSolidList"/>
    <dgm:cxn modelId="{1639BBE9-73AA-4B8B-99BA-72BAED46C123}" type="presOf" srcId="{E0ACE10F-C549-3441-8000-1D4369A5D123}" destId="{78902254-F3B0-4536-BA78-978E785E795A}" srcOrd="0" destOrd="0" presId="urn:microsoft.com/office/officeart/2018/2/layout/IconVerticalSolidList"/>
    <dgm:cxn modelId="{30287685-911D-4830-9AC6-122D5651CC62}" type="presParOf" srcId="{BF61F6BC-52B2-4B1E-A535-337E8899CC05}" destId="{2D75C1F0-10F1-4201-B816-BADE7A37CC18}" srcOrd="0" destOrd="0" presId="urn:microsoft.com/office/officeart/2018/2/layout/IconVerticalSolidList"/>
    <dgm:cxn modelId="{3F5EB8DD-9470-4058-B82C-D28A4BD1F197}" type="presParOf" srcId="{2D75C1F0-10F1-4201-B816-BADE7A37CC18}" destId="{FB100517-88F3-4335-BC07-2803AF4F6DAD}" srcOrd="0" destOrd="0" presId="urn:microsoft.com/office/officeart/2018/2/layout/IconVerticalSolidList"/>
    <dgm:cxn modelId="{25A3B278-9E59-44B7-A8B4-DA36C2E82F3E}" type="presParOf" srcId="{2D75C1F0-10F1-4201-B816-BADE7A37CC18}" destId="{D87E22A8-1CC8-4D27-AB83-53BCAA6E7C8D}" srcOrd="1" destOrd="0" presId="urn:microsoft.com/office/officeart/2018/2/layout/IconVerticalSolidList"/>
    <dgm:cxn modelId="{2D255B14-6A4A-419C-AC8C-D563BD508737}" type="presParOf" srcId="{2D75C1F0-10F1-4201-B816-BADE7A37CC18}" destId="{E18BE522-F03C-4B64-A980-0DB50EFE7D36}" srcOrd="2" destOrd="0" presId="urn:microsoft.com/office/officeart/2018/2/layout/IconVerticalSolidList"/>
    <dgm:cxn modelId="{2F419B44-15ED-47DE-8329-B6B368E57985}" type="presParOf" srcId="{2D75C1F0-10F1-4201-B816-BADE7A37CC18}" destId="{278B10B2-262F-4C57-88FE-B63A7AE6E464}" srcOrd="3" destOrd="0" presId="urn:microsoft.com/office/officeart/2018/2/layout/IconVerticalSolidList"/>
    <dgm:cxn modelId="{F81FCA85-7EDE-4803-83F8-2279F0AF4F2F}" type="presParOf" srcId="{BF61F6BC-52B2-4B1E-A535-337E8899CC05}" destId="{63490812-CB9E-4347-A432-B7854A31E521}" srcOrd="1" destOrd="0" presId="urn:microsoft.com/office/officeart/2018/2/layout/IconVerticalSolidList"/>
    <dgm:cxn modelId="{7CEBDC0E-B49C-4035-8FEC-6AB73E6DE525}" type="presParOf" srcId="{BF61F6BC-52B2-4B1E-A535-337E8899CC05}" destId="{91FD4181-3D3F-4EAF-9001-8841F7C8E531}" srcOrd="2" destOrd="0" presId="urn:microsoft.com/office/officeart/2018/2/layout/IconVerticalSolidList"/>
    <dgm:cxn modelId="{A28043CF-6390-43F2-B111-688ACDB9DF46}" type="presParOf" srcId="{91FD4181-3D3F-4EAF-9001-8841F7C8E531}" destId="{1A80B054-F6A9-4A97-A582-8A35D5D61A9E}" srcOrd="0" destOrd="0" presId="urn:microsoft.com/office/officeart/2018/2/layout/IconVerticalSolidList"/>
    <dgm:cxn modelId="{965DFB38-C4B1-435B-BD50-1B90B33BCB28}" type="presParOf" srcId="{91FD4181-3D3F-4EAF-9001-8841F7C8E531}" destId="{7BC4438F-C98F-46DA-8E84-9D9882FA054A}" srcOrd="1" destOrd="0" presId="urn:microsoft.com/office/officeart/2018/2/layout/IconVerticalSolidList"/>
    <dgm:cxn modelId="{F3B796B0-7394-41B4-89F5-77157DA9B828}" type="presParOf" srcId="{91FD4181-3D3F-4EAF-9001-8841F7C8E531}" destId="{729BAD7F-D945-409B-BA78-3206361BDC6A}" srcOrd="2" destOrd="0" presId="urn:microsoft.com/office/officeart/2018/2/layout/IconVerticalSolidList"/>
    <dgm:cxn modelId="{3E77F970-996F-421B-B4E7-193A72BD0FE8}" type="presParOf" srcId="{91FD4181-3D3F-4EAF-9001-8841F7C8E531}" destId="{78902254-F3B0-4536-BA78-978E785E795A}" srcOrd="3" destOrd="0" presId="urn:microsoft.com/office/officeart/2018/2/layout/IconVerticalSolidList"/>
    <dgm:cxn modelId="{0C59FEC5-EA62-4A9F-9FD9-C4317232DEDC}" type="presParOf" srcId="{BF61F6BC-52B2-4B1E-A535-337E8899CC05}" destId="{6ABD3BAD-954C-4445-A20F-7EC9ADEE35AB}" srcOrd="3" destOrd="0" presId="urn:microsoft.com/office/officeart/2018/2/layout/IconVerticalSolidList"/>
    <dgm:cxn modelId="{23101376-BA8D-42D4-A6BA-EB8805FEBBE2}" type="presParOf" srcId="{BF61F6BC-52B2-4B1E-A535-337E8899CC05}" destId="{375A01B7-2260-4F15-91B3-A662640087B0}" srcOrd="4" destOrd="0" presId="urn:microsoft.com/office/officeart/2018/2/layout/IconVerticalSolidList"/>
    <dgm:cxn modelId="{F7D7F040-150E-4BD5-A1BC-779E5CB187C8}" type="presParOf" srcId="{375A01B7-2260-4F15-91B3-A662640087B0}" destId="{8DED8EE5-9673-4FFD-93A9-9F66D473B53A}" srcOrd="0" destOrd="0" presId="urn:microsoft.com/office/officeart/2018/2/layout/IconVerticalSolidList"/>
    <dgm:cxn modelId="{8B2C29B6-E837-4936-A660-EB5DB5DA4542}" type="presParOf" srcId="{375A01B7-2260-4F15-91B3-A662640087B0}" destId="{1731E061-328F-42F2-B6CC-C0EDDF56598D}" srcOrd="1" destOrd="0" presId="urn:microsoft.com/office/officeart/2018/2/layout/IconVerticalSolidList"/>
    <dgm:cxn modelId="{B923202F-02AA-4312-9898-FD8D4C847B4A}" type="presParOf" srcId="{375A01B7-2260-4F15-91B3-A662640087B0}" destId="{DA6BA3B1-EF4F-4CFB-84D6-B57D21A5BD11}" srcOrd="2" destOrd="0" presId="urn:microsoft.com/office/officeart/2018/2/layout/IconVerticalSolidList"/>
    <dgm:cxn modelId="{A4B9AB4A-2937-4FD2-AD37-D2753CBA7989}" type="presParOf" srcId="{375A01B7-2260-4F15-91B3-A662640087B0}" destId="{2D72B1C2-68AC-4EC4-A7EA-B971BEE98D26}" srcOrd="3" destOrd="0" presId="urn:microsoft.com/office/officeart/2018/2/layout/IconVerticalSolidList"/>
    <dgm:cxn modelId="{A34B1866-C5C1-4123-BEF4-905E316F7F7D}" type="presParOf" srcId="{BF61F6BC-52B2-4B1E-A535-337E8899CC05}" destId="{405BE71B-05B0-4EF6-99F9-C0D55D06F022}" srcOrd="5" destOrd="0" presId="urn:microsoft.com/office/officeart/2018/2/layout/IconVerticalSolidList"/>
    <dgm:cxn modelId="{E4AB1C54-85A0-4261-9292-3C3BCE3E2BB0}" type="presParOf" srcId="{BF61F6BC-52B2-4B1E-A535-337E8899CC05}" destId="{523043BD-603B-49F1-8851-25433736D752}" srcOrd="6" destOrd="0" presId="urn:microsoft.com/office/officeart/2018/2/layout/IconVerticalSolidList"/>
    <dgm:cxn modelId="{655A7693-9B56-464A-8832-D42A13176086}" type="presParOf" srcId="{523043BD-603B-49F1-8851-25433736D752}" destId="{EEE8F624-FA3A-4EF4-80E1-AD0A9B48C263}" srcOrd="0" destOrd="0" presId="urn:microsoft.com/office/officeart/2018/2/layout/IconVerticalSolidList"/>
    <dgm:cxn modelId="{D34E8739-D03D-4E2D-82F6-B8127F185AD7}" type="presParOf" srcId="{523043BD-603B-49F1-8851-25433736D752}" destId="{A774BA52-7E45-4C14-8CF8-712C4BA5BF9C}" srcOrd="1" destOrd="0" presId="urn:microsoft.com/office/officeart/2018/2/layout/IconVerticalSolidList"/>
    <dgm:cxn modelId="{540C86FA-E4F7-4040-A20C-48D3F29CAD15}" type="presParOf" srcId="{523043BD-603B-49F1-8851-25433736D752}" destId="{78355E51-2600-444A-8280-3E45805CB823}" srcOrd="2" destOrd="0" presId="urn:microsoft.com/office/officeart/2018/2/layout/IconVerticalSolidList"/>
    <dgm:cxn modelId="{E8BA6B6B-6C40-4E73-A40D-8A0360F2CD0D}" type="presParOf" srcId="{523043BD-603B-49F1-8851-25433736D752}" destId="{E639F2A8-2D65-4BFC-950C-D6FE58722C5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41D420-A66E-4071-B6CE-4926FB90DC85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03126D3-AF09-47E2-A0FD-C2383F5FF623}">
      <dgm:prSet phldrT="[Text]"/>
      <dgm:spPr/>
      <dgm:t>
        <a:bodyPr/>
        <a:lstStyle/>
        <a:p>
          <a:r>
            <a:rPr lang="en-US" dirty="0"/>
            <a:t>STEP 1: DEFINE – What is the program?</a:t>
          </a:r>
        </a:p>
      </dgm:t>
    </dgm:pt>
    <dgm:pt modelId="{31CCB56E-88C0-4136-8E13-27EDC3707AA6}" type="parTrans" cxnId="{DA93192A-0FC4-4437-B4A3-D0AC45A2D4D3}">
      <dgm:prSet/>
      <dgm:spPr/>
      <dgm:t>
        <a:bodyPr/>
        <a:lstStyle/>
        <a:p>
          <a:endParaRPr lang="en-US"/>
        </a:p>
      </dgm:t>
    </dgm:pt>
    <dgm:pt modelId="{266D4260-04E1-4C7C-AD9C-8E4DDB9C1121}" type="sibTrans" cxnId="{DA93192A-0FC4-4437-B4A3-D0AC45A2D4D3}">
      <dgm:prSet/>
      <dgm:spPr/>
      <dgm:t>
        <a:bodyPr/>
        <a:lstStyle/>
        <a:p>
          <a:endParaRPr lang="en-US"/>
        </a:p>
      </dgm:t>
    </dgm:pt>
    <dgm:pt modelId="{5782EA8D-FAC0-4029-B552-ADE2DCE829A6}">
      <dgm:prSet/>
      <dgm:spPr/>
      <dgm:t>
        <a:bodyPr/>
        <a:lstStyle/>
        <a:p>
          <a:r>
            <a:rPr lang="en-US" dirty="0"/>
            <a:t>STEP 2: PLAN – How do I plan the evaluation?</a:t>
          </a:r>
        </a:p>
      </dgm:t>
    </dgm:pt>
    <dgm:pt modelId="{92455E50-FEC8-455D-80FD-43D765DF85E5}" type="parTrans" cxnId="{EE930E96-EC48-4C77-A467-1F69533D393D}">
      <dgm:prSet/>
      <dgm:spPr/>
      <dgm:t>
        <a:bodyPr/>
        <a:lstStyle/>
        <a:p>
          <a:endParaRPr lang="en-US"/>
        </a:p>
      </dgm:t>
    </dgm:pt>
    <dgm:pt modelId="{15A7CF1F-2EB6-4C25-A29F-76485F76AA41}" type="sibTrans" cxnId="{EE930E96-EC48-4C77-A467-1F69533D393D}">
      <dgm:prSet/>
      <dgm:spPr/>
      <dgm:t>
        <a:bodyPr/>
        <a:lstStyle/>
        <a:p>
          <a:endParaRPr lang="en-US"/>
        </a:p>
      </dgm:t>
    </dgm:pt>
    <dgm:pt modelId="{DDFA38D1-E1A3-4D33-B381-070B07032AF8}">
      <dgm:prSet/>
      <dgm:spPr/>
      <dgm:t>
        <a:bodyPr/>
        <a:lstStyle/>
        <a:p>
          <a:r>
            <a:rPr lang="en-US" dirty="0"/>
            <a:t>STEP 3: IMPLEMENT – How do I evaluate the program?</a:t>
          </a:r>
        </a:p>
      </dgm:t>
    </dgm:pt>
    <dgm:pt modelId="{9E94F6F6-D9A7-4977-8866-B63A1955D67D}" type="parTrans" cxnId="{1F3CFD77-B9D3-4FC3-9F29-1071CD07DFA9}">
      <dgm:prSet/>
      <dgm:spPr/>
      <dgm:t>
        <a:bodyPr/>
        <a:lstStyle/>
        <a:p>
          <a:endParaRPr lang="en-US"/>
        </a:p>
      </dgm:t>
    </dgm:pt>
    <dgm:pt modelId="{0255EC23-65EA-44FF-9BF2-CD17E9C233E9}" type="sibTrans" cxnId="{1F3CFD77-B9D3-4FC3-9F29-1071CD07DFA9}">
      <dgm:prSet/>
      <dgm:spPr/>
      <dgm:t>
        <a:bodyPr/>
        <a:lstStyle/>
        <a:p>
          <a:endParaRPr lang="en-US"/>
        </a:p>
      </dgm:t>
    </dgm:pt>
    <dgm:pt modelId="{310F64CA-E9EF-4708-B75D-1F7430040611}">
      <dgm:prSet/>
      <dgm:spPr/>
      <dgm:t>
        <a:bodyPr/>
        <a:lstStyle/>
        <a:p>
          <a:r>
            <a:rPr lang="en-US" dirty="0"/>
            <a:t>STEP 4: INTERPRET – How do I interpret the results?</a:t>
          </a:r>
        </a:p>
      </dgm:t>
    </dgm:pt>
    <dgm:pt modelId="{B58CBACB-035B-496B-BD5D-BF47FC71B887}" type="parTrans" cxnId="{9BAE1C41-B4A0-4273-A06A-E9081FD4A158}">
      <dgm:prSet/>
      <dgm:spPr/>
      <dgm:t>
        <a:bodyPr/>
        <a:lstStyle/>
        <a:p>
          <a:endParaRPr lang="en-US"/>
        </a:p>
      </dgm:t>
    </dgm:pt>
    <dgm:pt modelId="{799B28B4-628F-4E1A-B371-EBB29CAF62F8}" type="sibTrans" cxnId="{9BAE1C41-B4A0-4273-A06A-E9081FD4A158}">
      <dgm:prSet/>
      <dgm:spPr/>
      <dgm:t>
        <a:bodyPr/>
        <a:lstStyle/>
        <a:p>
          <a:endParaRPr lang="en-US"/>
        </a:p>
      </dgm:t>
    </dgm:pt>
    <dgm:pt modelId="{3A098490-51E2-4970-ABFB-97D142C11D03}">
      <dgm:prSet/>
      <dgm:spPr/>
      <dgm:t>
        <a:bodyPr/>
        <a:lstStyle/>
        <a:p>
          <a:r>
            <a:rPr lang="en-US" dirty="0"/>
            <a:t>STEP 5: COMMUNICATE (a) and REFINE (b) – How do I use the results?</a:t>
          </a:r>
        </a:p>
      </dgm:t>
    </dgm:pt>
    <dgm:pt modelId="{A892033D-2E1F-4B0E-8724-15F17DCEBEF1}" type="parTrans" cxnId="{F0AC94D1-9806-4F1B-9672-1D03BEE13728}">
      <dgm:prSet/>
      <dgm:spPr/>
      <dgm:t>
        <a:bodyPr/>
        <a:lstStyle/>
        <a:p>
          <a:endParaRPr lang="en-US"/>
        </a:p>
      </dgm:t>
    </dgm:pt>
    <dgm:pt modelId="{5F0383BA-EDB4-4B97-B723-BE0CAD1A9101}" type="sibTrans" cxnId="{F0AC94D1-9806-4F1B-9672-1D03BEE13728}">
      <dgm:prSet/>
      <dgm:spPr/>
      <dgm:t>
        <a:bodyPr/>
        <a:lstStyle/>
        <a:p>
          <a:endParaRPr lang="en-US"/>
        </a:p>
      </dgm:t>
    </dgm:pt>
    <dgm:pt modelId="{C6498CF6-3095-427D-BBA3-49CE2F001B39}" type="pres">
      <dgm:prSet presAssocID="{6C41D420-A66E-4071-B6CE-4926FB90DC85}" presName="Name0" presStyleCnt="0">
        <dgm:presLayoutVars>
          <dgm:dir/>
          <dgm:resizeHandles val="exact"/>
        </dgm:presLayoutVars>
      </dgm:prSet>
      <dgm:spPr/>
    </dgm:pt>
    <dgm:pt modelId="{AC2DDD53-6900-4A35-901F-1A75096FAAD2}" type="pres">
      <dgm:prSet presAssocID="{6C41D420-A66E-4071-B6CE-4926FB90DC85}" presName="cycle" presStyleCnt="0"/>
      <dgm:spPr/>
    </dgm:pt>
    <dgm:pt modelId="{488BEC66-7A3A-4BDA-9BE3-BDF1BAD9E3B0}" type="pres">
      <dgm:prSet presAssocID="{003126D3-AF09-47E2-A0FD-C2383F5FF623}" presName="nodeFirstNode" presStyleLbl="node1" presStyleIdx="0" presStyleCnt="5">
        <dgm:presLayoutVars>
          <dgm:bulletEnabled val="1"/>
        </dgm:presLayoutVars>
      </dgm:prSet>
      <dgm:spPr/>
    </dgm:pt>
    <dgm:pt modelId="{78AC7B9B-362E-4ACD-B1C2-C8E418624FF2}" type="pres">
      <dgm:prSet presAssocID="{266D4260-04E1-4C7C-AD9C-8E4DDB9C1121}" presName="sibTransFirstNode" presStyleLbl="bgShp" presStyleIdx="0" presStyleCnt="1"/>
      <dgm:spPr/>
    </dgm:pt>
    <dgm:pt modelId="{3BF0E298-098F-464D-B4D1-5B17C19A2D15}" type="pres">
      <dgm:prSet presAssocID="{5782EA8D-FAC0-4029-B552-ADE2DCE829A6}" presName="nodeFollowingNodes" presStyleLbl="node1" presStyleIdx="1" presStyleCnt="5">
        <dgm:presLayoutVars>
          <dgm:bulletEnabled val="1"/>
        </dgm:presLayoutVars>
      </dgm:prSet>
      <dgm:spPr/>
    </dgm:pt>
    <dgm:pt modelId="{27744EA5-03A7-4097-8538-C961A9C270EE}" type="pres">
      <dgm:prSet presAssocID="{DDFA38D1-E1A3-4D33-B381-070B07032AF8}" presName="nodeFollowingNodes" presStyleLbl="node1" presStyleIdx="2" presStyleCnt="5">
        <dgm:presLayoutVars>
          <dgm:bulletEnabled val="1"/>
        </dgm:presLayoutVars>
      </dgm:prSet>
      <dgm:spPr/>
    </dgm:pt>
    <dgm:pt modelId="{35A613E6-6C7C-4531-9672-F29A17890BDC}" type="pres">
      <dgm:prSet presAssocID="{310F64CA-E9EF-4708-B75D-1F7430040611}" presName="nodeFollowingNodes" presStyleLbl="node1" presStyleIdx="3" presStyleCnt="5">
        <dgm:presLayoutVars>
          <dgm:bulletEnabled val="1"/>
        </dgm:presLayoutVars>
      </dgm:prSet>
      <dgm:spPr/>
    </dgm:pt>
    <dgm:pt modelId="{D0AEAA89-74CE-4026-A45A-3FAECB55F1CD}" type="pres">
      <dgm:prSet presAssocID="{3A098490-51E2-4970-ABFB-97D142C11D03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DA93192A-0FC4-4437-B4A3-D0AC45A2D4D3}" srcId="{6C41D420-A66E-4071-B6CE-4926FB90DC85}" destId="{003126D3-AF09-47E2-A0FD-C2383F5FF623}" srcOrd="0" destOrd="0" parTransId="{31CCB56E-88C0-4136-8E13-27EDC3707AA6}" sibTransId="{266D4260-04E1-4C7C-AD9C-8E4DDB9C1121}"/>
    <dgm:cxn modelId="{9BAE1C41-B4A0-4273-A06A-E9081FD4A158}" srcId="{6C41D420-A66E-4071-B6CE-4926FB90DC85}" destId="{310F64CA-E9EF-4708-B75D-1F7430040611}" srcOrd="3" destOrd="0" parTransId="{B58CBACB-035B-496B-BD5D-BF47FC71B887}" sibTransId="{799B28B4-628F-4E1A-B371-EBB29CAF62F8}"/>
    <dgm:cxn modelId="{BB04E443-0B15-4F04-A305-4BAC1C5BEB63}" type="presOf" srcId="{6C41D420-A66E-4071-B6CE-4926FB90DC85}" destId="{C6498CF6-3095-427D-BBA3-49CE2F001B39}" srcOrd="0" destOrd="0" presId="urn:microsoft.com/office/officeart/2005/8/layout/cycle3"/>
    <dgm:cxn modelId="{94A3685A-EED8-4DF2-87B1-EC44C0907AF8}" type="presOf" srcId="{DDFA38D1-E1A3-4D33-B381-070B07032AF8}" destId="{27744EA5-03A7-4097-8538-C961A9C270EE}" srcOrd="0" destOrd="0" presId="urn:microsoft.com/office/officeart/2005/8/layout/cycle3"/>
    <dgm:cxn modelId="{1F3CFD77-B9D3-4FC3-9F29-1071CD07DFA9}" srcId="{6C41D420-A66E-4071-B6CE-4926FB90DC85}" destId="{DDFA38D1-E1A3-4D33-B381-070B07032AF8}" srcOrd="2" destOrd="0" parTransId="{9E94F6F6-D9A7-4977-8866-B63A1955D67D}" sibTransId="{0255EC23-65EA-44FF-9BF2-CD17E9C233E9}"/>
    <dgm:cxn modelId="{EE930E96-EC48-4C77-A467-1F69533D393D}" srcId="{6C41D420-A66E-4071-B6CE-4926FB90DC85}" destId="{5782EA8D-FAC0-4029-B552-ADE2DCE829A6}" srcOrd="1" destOrd="0" parTransId="{92455E50-FEC8-455D-80FD-43D765DF85E5}" sibTransId="{15A7CF1F-2EB6-4C25-A29F-76485F76AA41}"/>
    <dgm:cxn modelId="{C9CD74C6-63A5-4B1B-B744-4EEB35D003E9}" type="presOf" srcId="{266D4260-04E1-4C7C-AD9C-8E4DDB9C1121}" destId="{78AC7B9B-362E-4ACD-B1C2-C8E418624FF2}" srcOrd="0" destOrd="0" presId="urn:microsoft.com/office/officeart/2005/8/layout/cycle3"/>
    <dgm:cxn modelId="{A14599C7-73C3-4BD4-A968-9B47E0AF719A}" type="presOf" srcId="{3A098490-51E2-4970-ABFB-97D142C11D03}" destId="{D0AEAA89-74CE-4026-A45A-3FAECB55F1CD}" srcOrd="0" destOrd="0" presId="urn:microsoft.com/office/officeart/2005/8/layout/cycle3"/>
    <dgm:cxn modelId="{F0AC94D1-9806-4F1B-9672-1D03BEE13728}" srcId="{6C41D420-A66E-4071-B6CE-4926FB90DC85}" destId="{3A098490-51E2-4970-ABFB-97D142C11D03}" srcOrd="4" destOrd="0" parTransId="{A892033D-2E1F-4B0E-8724-15F17DCEBEF1}" sibTransId="{5F0383BA-EDB4-4B97-B723-BE0CAD1A9101}"/>
    <dgm:cxn modelId="{ABD910DF-0A85-468D-97CE-51B8F24E5C2E}" type="presOf" srcId="{310F64CA-E9EF-4708-B75D-1F7430040611}" destId="{35A613E6-6C7C-4531-9672-F29A17890BDC}" srcOrd="0" destOrd="0" presId="urn:microsoft.com/office/officeart/2005/8/layout/cycle3"/>
    <dgm:cxn modelId="{F9F825F1-4B92-433B-BF7C-A21DCB9E2E7A}" type="presOf" srcId="{003126D3-AF09-47E2-A0FD-C2383F5FF623}" destId="{488BEC66-7A3A-4BDA-9BE3-BDF1BAD9E3B0}" srcOrd="0" destOrd="0" presId="urn:microsoft.com/office/officeart/2005/8/layout/cycle3"/>
    <dgm:cxn modelId="{FF9049F9-13E5-4D59-9060-5789685D8DA5}" type="presOf" srcId="{5782EA8D-FAC0-4029-B552-ADE2DCE829A6}" destId="{3BF0E298-098F-464D-B4D1-5B17C19A2D15}" srcOrd="0" destOrd="0" presId="urn:microsoft.com/office/officeart/2005/8/layout/cycle3"/>
    <dgm:cxn modelId="{A1D2621F-E2DF-4DF5-ABAA-6100DA6401F3}" type="presParOf" srcId="{C6498CF6-3095-427D-BBA3-49CE2F001B39}" destId="{AC2DDD53-6900-4A35-901F-1A75096FAAD2}" srcOrd="0" destOrd="0" presId="urn:microsoft.com/office/officeart/2005/8/layout/cycle3"/>
    <dgm:cxn modelId="{C17F804C-E868-46C9-8A69-0DA1BF921FDB}" type="presParOf" srcId="{AC2DDD53-6900-4A35-901F-1A75096FAAD2}" destId="{488BEC66-7A3A-4BDA-9BE3-BDF1BAD9E3B0}" srcOrd="0" destOrd="0" presId="urn:microsoft.com/office/officeart/2005/8/layout/cycle3"/>
    <dgm:cxn modelId="{7B31FC44-AE9F-457D-9C3E-25A24DA06683}" type="presParOf" srcId="{AC2DDD53-6900-4A35-901F-1A75096FAAD2}" destId="{78AC7B9B-362E-4ACD-B1C2-C8E418624FF2}" srcOrd="1" destOrd="0" presId="urn:microsoft.com/office/officeart/2005/8/layout/cycle3"/>
    <dgm:cxn modelId="{30BA7505-2F30-4418-9637-2723EAECB25D}" type="presParOf" srcId="{AC2DDD53-6900-4A35-901F-1A75096FAAD2}" destId="{3BF0E298-098F-464D-B4D1-5B17C19A2D15}" srcOrd="2" destOrd="0" presId="urn:microsoft.com/office/officeart/2005/8/layout/cycle3"/>
    <dgm:cxn modelId="{CF8D8DC1-C0F0-4A56-B2F0-037D098FEE81}" type="presParOf" srcId="{AC2DDD53-6900-4A35-901F-1A75096FAAD2}" destId="{27744EA5-03A7-4097-8538-C961A9C270EE}" srcOrd="3" destOrd="0" presId="urn:microsoft.com/office/officeart/2005/8/layout/cycle3"/>
    <dgm:cxn modelId="{6DE00A08-F1D1-4A6A-B98E-A5ECE1FE43C2}" type="presParOf" srcId="{AC2DDD53-6900-4A35-901F-1A75096FAAD2}" destId="{35A613E6-6C7C-4531-9672-F29A17890BDC}" srcOrd="4" destOrd="0" presId="urn:microsoft.com/office/officeart/2005/8/layout/cycle3"/>
    <dgm:cxn modelId="{AFD107CE-68A1-4047-BEA3-5CAB3AA6F525}" type="presParOf" srcId="{AC2DDD53-6900-4A35-901F-1A75096FAAD2}" destId="{D0AEAA89-74CE-4026-A45A-3FAECB55F1CD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20357E-BF36-4374-843F-61336BA8507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F264B3-3895-4B40-843F-80884F0A9060}">
      <dgm:prSet phldrT="[Text]"/>
      <dgm:spPr/>
      <dgm:t>
        <a:bodyPr/>
        <a:lstStyle/>
        <a:p>
          <a:r>
            <a:rPr lang="en-US" dirty="0"/>
            <a:t>IF [Your Program]	</a:t>
          </a:r>
        </a:p>
      </dgm:t>
    </dgm:pt>
    <dgm:pt modelId="{D51D2DF2-6781-4989-8C9E-31A74707723B}" type="parTrans" cxnId="{BD1E5D1A-2BBF-430C-8C65-DE7CB3776647}">
      <dgm:prSet/>
      <dgm:spPr/>
      <dgm:t>
        <a:bodyPr/>
        <a:lstStyle/>
        <a:p>
          <a:endParaRPr lang="en-US"/>
        </a:p>
      </dgm:t>
    </dgm:pt>
    <dgm:pt modelId="{B5CA3138-9212-460E-821C-BCC522E62421}" type="sibTrans" cxnId="{BD1E5D1A-2BBF-430C-8C65-DE7CB3776647}">
      <dgm:prSet/>
      <dgm:spPr/>
      <dgm:t>
        <a:bodyPr/>
        <a:lstStyle/>
        <a:p>
          <a:endParaRPr lang="en-US" dirty="0"/>
        </a:p>
      </dgm:t>
    </dgm:pt>
    <dgm:pt modelId="{95441017-E715-482B-AC36-8C504C2FB2FD}">
      <dgm:prSet phldrT="[Text]"/>
      <dgm:spPr/>
      <dgm:t>
        <a:bodyPr/>
        <a:lstStyle/>
        <a:p>
          <a:r>
            <a:rPr lang="en-US" dirty="0"/>
            <a:t>THEN</a:t>
          </a:r>
        </a:p>
      </dgm:t>
    </dgm:pt>
    <dgm:pt modelId="{8808804A-5B0D-4C87-8F09-AAD4E3F20042}" type="parTrans" cxnId="{0AB12E00-E7DA-41C9-9DE7-D1090AEFA702}">
      <dgm:prSet/>
      <dgm:spPr/>
      <dgm:t>
        <a:bodyPr/>
        <a:lstStyle/>
        <a:p>
          <a:endParaRPr lang="en-US"/>
        </a:p>
      </dgm:t>
    </dgm:pt>
    <dgm:pt modelId="{B0010195-3637-41B7-B7B5-8ADB7A6FF26A}" type="sibTrans" cxnId="{0AB12E00-E7DA-41C9-9DE7-D1090AEFA702}">
      <dgm:prSet/>
      <dgm:spPr/>
      <dgm:t>
        <a:bodyPr/>
        <a:lstStyle/>
        <a:p>
          <a:endParaRPr lang="en-US" dirty="0"/>
        </a:p>
      </dgm:t>
    </dgm:pt>
    <dgm:pt modelId="{9A3B9573-BA07-410F-BB57-EF28D8B621F2}">
      <dgm:prSet phldrT="[Text]"/>
      <dgm:spPr/>
      <dgm:t>
        <a:bodyPr/>
        <a:lstStyle/>
        <a:p>
          <a:r>
            <a:rPr lang="en-US" dirty="0"/>
            <a:t>THEN</a:t>
          </a:r>
        </a:p>
      </dgm:t>
    </dgm:pt>
    <dgm:pt modelId="{88C389B1-9EE8-44A6-9409-5340A2F60839}" type="parTrans" cxnId="{7B9C07AF-7463-48E9-A0E9-7E1839198EBB}">
      <dgm:prSet/>
      <dgm:spPr/>
      <dgm:t>
        <a:bodyPr/>
        <a:lstStyle/>
        <a:p>
          <a:endParaRPr lang="en-US"/>
        </a:p>
      </dgm:t>
    </dgm:pt>
    <dgm:pt modelId="{8D2F7785-D482-4F28-B2E1-B7384AAE04DF}" type="sibTrans" cxnId="{7B9C07AF-7463-48E9-A0E9-7E1839198EBB}">
      <dgm:prSet/>
      <dgm:spPr/>
      <dgm:t>
        <a:bodyPr/>
        <a:lstStyle/>
        <a:p>
          <a:endParaRPr lang="en-US"/>
        </a:p>
      </dgm:t>
    </dgm:pt>
    <dgm:pt modelId="{543D0144-3D89-42F0-80AF-3473709FEADC}">
      <dgm:prSet phldrT="[Text]"/>
      <dgm:spPr/>
      <dgm:t>
        <a:bodyPr/>
        <a:lstStyle/>
        <a:p>
          <a:r>
            <a:rPr lang="en-US" dirty="0"/>
            <a:t>My family grows a vegetable garden in backyard</a:t>
          </a:r>
        </a:p>
      </dgm:t>
    </dgm:pt>
    <dgm:pt modelId="{580C84E8-3055-4851-9450-FACA0B2DC644}" type="parTrans" cxnId="{67263739-B51F-4F8A-8F41-656428040263}">
      <dgm:prSet/>
      <dgm:spPr/>
      <dgm:t>
        <a:bodyPr/>
        <a:lstStyle/>
        <a:p>
          <a:endParaRPr lang="en-US"/>
        </a:p>
      </dgm:t>
    </dgm:pt>
    <dgm:pt modelId="{8B144910-2681-401B-A31A-D31203723E67}" type="sibTrans" cxnId="{67263739-B51F-4F8A-8F41-656428040263}">
      <dgm:prSet/>
      <dgm:spPr/>
      <dgm:t>
        <a:bodyPr/>
        <a:lstStyle/>
        <a:p>
          <a:endParaRPr lang="en-US"/>
        </a:p>
      </dgm:t>
    </dgm:pt>
    <dgm:pt modelId="{D70CBC28-5561-41EB-842F-7FA936EED5A2}">
      <dgm:prSet phldrT="[Text]"/>
      <dgm:spPr/>
      <dgm:t>
        <a:bodyPr/>
        <a:lstStyle/>
        <a:p>
          <a:r>
            <a:rPr lang="en-US" dirty="0"/>
            <a:t>My Family will eat a healthier diet that includes more vegetables</a:t>
          </a:r>
        </a:p>
      </dgm:t>
    </dgm:pt>
    <dgm:pt modelId="{99D5A909-80FF-4AA4-9688-DA1AF01C230C}" type="parTrans" cxnId="{9AFA3D8F-69EA-470F-A3E1-9AF6B0B51A4C}">
      <dgm:prSet/>
      <dgm:spPr/>
      <dgm:t>
        <a:bodyPr/>
        <a:lstStyle/>
        <a:p>
          <a:endParaRPr lang="en-US"/>
        </a:p>
      </dgm:t>
    </dgm:pt>
    <dgm:pt modelId="{39CD59AA-BFE1-4163-8D57-32D989005C44}" type="sibTrans" cxnId="{9AFA3D8F-69EA-470F-A3E1-9AF6B0B51A4C}">
      <dgm:prSet/>
      <dgm:spPr/>
      <dgm:t>
        <a:bodyPr/>
        <a:lstStyle/>
        <a:p>
          <a:endParaRPr lang="en-US"/>
        </a:p>
      </dgm:t>
    </dgm:pt>
    <dgm:pt modelId="{15178CDB-E730-4190-8870-8EA4D42B05EB}">
      <dgm:prSet phldrT="[Text]"/>
      <dgm:spPr/>
      <dgm:t>
        <a:bodyPr/>
        <a:lstStyle/>
        <a:p>
          <a:r>
            <a:rPr lang="en-US" dirty="0"/>
            <a:t>My family will have access to fresh vegetables all year round</a:t>
          </a:r>
        </a:p>
      </dgm:t>
    </dgm:pt>
    <dgm:pt modelId="{D4718A01-DFE3-4FBA-8EE5-AB1496C7D8CD}" type="parTrans" cxnId="{6483412D-6F1E-4B0B-B891-E8AB33EDC309}">
      <dgm:prSet/>
      <dgm:spPr/>
      <dgm:t>
        <a:bodyPr/>
        <a:lstStyle/>
        <a:p>
          <a:endParaRPr lang="en-US"/>
        </a:p>
      </dgm:t>
    </dgm:pt>
    <dgm:pt modelId="{A55DDD18-0A36-4CE8-A214-986130B325A6}" type="sibTrans" cxnId="{6483412D-6F1E-4B0B-B891-E8AB33EDC309}">
      <dgm:prSet/>
      <dgm:spPr/>
      <dgm:t>
        <a:bodyPr/>
        <a:lstStyle/>
        <a:p>
          <a:endParaRPr lang="en-US"/>
        </a:p>
      </dgm:t>
    </dgm:pt>
    <dgm:pt modelId="{1708A479-9229-494E-84DD-C4CCD464EBD2}" type="pres">
      <dgm:prSet presAssocID="{5C20357E-BF36-4374-843F-61336BA8507C}" presName="linearFlow" presStyleCnt="0">
        <dgm:presLayoutVars>
          <dgm:dir/>
          <dgm:animLvl val="lvl"/>
          <dgm:resizeHandles val="exact"/>
        </dgm:presLayoutVars>
      </dgm:prSet>
      <dgm:spPr/>
    </dgm:pt>
    <dgm:pt modelId="{21779952-FA52-46B7-BAC7-FB14E4550B70}" type="pres">
      <dgm:prSet presAssocID="{77F264B3-3895-4B40-843F-80884F0A9060}" presName="composite" presStyleCnt="0"/>
      <dgm:spPr/>
    </dgm:pt>
    <dgm:pt modelId="{9BEFE46B-A407-4729-A853-6070108284C4}" type="pres">
      <dgm:prSet presAssocID="{77F264B3-3895-4B40-843F-80884F0A9060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8DD6D58-5189-4F96-82EC-1298F5760ECB}" type="pres">
      <dgm:prSet presAssocID="{77F264B3-3895-4B40-843F-80884F0A9060}" presName="parSh" presStyleLbl="node1" presStyleIdx="0" presStyleCnt="3" custLinFactNeighborX="11200" custLinFactNeighborY="-98435"/>
      <dgm:spPr/>
    </dgm:pt>
    <dgm:pt modelId="{EF1F1989-8FE2-42FF-940A-E4970A70BDB5}" type="pres">
      <dgm:prSet presAssocID="{77F264B3-3895-4B40-843F-80884F0A9060}" presName="desTx" presStyleLbl="fgAcc1" presStyleIdx="0" presStyleCnt="3" custScaleY="140801" custLinFactNeighborX="-79" custLinFactNeighborY="-3161">
        <dgm:presLayoutVars>
          <dgm:bulletEnabled val="1"/>
        </dgm:presLayoutVars>
      </dgm:prSet>
      <dgm:spPr/>
    </dgm:pt>
    <dgm:pt modelId="{47B4C285-432B-48AE-915B-CF4CEF74EC64}" type="pres">
      <dgm:prSet presAssocID="{B5CA3138-9212-460E-821C-BCC522E62421}" presName="sibTrans" presStyleLbl="sibTrans2D1" presStyleIdx="0" presStyleCnt="2" custAng="133930" custScaleX="103963" custScaleY="80123" custLinFactNeighborX="-8683" custLinFactNeighborY="48853"/>
      <dgm:spPr/>
    </dgm:pt>
    <dgm:pt modelId="{E918F50D-7C51-4620-8E7C-39748328BE6B}" type="pres">
      <dgm:prSet presAssocID="{B5CA3138-9212-460E-821C-BCC522E62421}" presName="connTx" presStyleLbl="sibTrans2D1" presStyleIdx="0" presStyleCnt="2"/>
      <dgm:spPr/>
    </dgm:pt>
    <dgm:pt modelId="{CD4F9AE0-F049-4EBE-BF3B-9A2F1F0116A1}" type="pres">
      <dgm:prSet presAssocID="{95441017-E715-482B-AC36-8C504C2FB2FD}" presName="composite" presStyleCnt="0"/>
      <dgm:spPr/>
    </dgm:pt>
    <dgm:pt modelId="{79A939DA-CF77-4D4C-9364-BF13C32711AC}" type="pres">
      <dgm:prSet presAssocID="{95441017-E715-482B-AC36-8C504C2FB2FD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9812A11-7E6B-4CB1-B085-2503AD3A1B7A}" type="pres">
      <dgm:prSet presAssocID="{95441017-E715-482B-AC36-8C504C2FB2FD}" presName="parSh" presStyleLbl="node1" presStyleIdx="1" presStyleCnt="3" custScaleX="93779" custScaleY="97692" custLinFactY="-1424" custLinFactNeighborX="-8" custLinFactNeighborY="-100000"/>
      <dgm:spPr/>
    </dgm:pt>
    <dgm:pt modelId="{1FF69283-8823-4F11-B084-147DFC140B86}" type="pres">
      <dgm:prSet presAssocID="{95441017-E715-482B-AC36-8C504C2FB2FD}" presName="desTx" presStyleLbl="fgAcc1" presStyleIdx="1" presStyleCnt="3" custScaleX="95560" custScaleY="151645" custLinFactNeighborX="-13785" custLinFactNeighborY="2537">
        <dgm:presLayoutVars>
          <dgm:bulletEnabled val="1"/>
        </dgm:presLayoutVars>
      </dgm:prSet>
      <dgm:spPr/>
    </dgm:pt>
    <dgm:pt modelId="{436B4304-BDE8-4292-9007-F97E08610D57}" type="pres">
      <dgm:prSet presAssocID="{B0010195-3637-41B7-B7B5-8ADB7A6FF26A}" presName="sibTrans" presStyleLbl="sibTrans2D1" presStyleIdx="1" presStyleCnt="2" custAng="1031" custScaleX="91771" custScaleY="96709" custLinFactNeighborX="7104" custLinFactNeighborY="50851"/>
      <dgm:spPr/>
    </dgm:pt>
    <dgm:pt modelId="{A505E22F-3C03-45EA-9FFF-D24D0664B6DC}" type="pres">
      <dgm:prSet presAssocID="{B0010195-3637-41B7-B7B5-8ADB7A6FF26A}" presName="connTx" presStyleLbl="sibTrans2D1" presStyleIdx="1" presStyleCnt="2"/>
      <dgm:spPr/>
    </dgm:pt>
    <dgm:pt modelId="{A6601126-1805-49A9-AAB2-9CC3EE757EEE}" type="pres">
      <dgm:prSet presAssocID="{9A3B9573-BA07-410F-BB57-EF28D8B621F2}" presName="composite" presStyleCnt="0"/>
      <dgm:spPr/>
    </dgm:pt>
    <dgm:pt modelId="{5CFE6957-14C1-4935-AEF5-8C07C2F9A2EC}" type="pres">
      <dgm:prSet presAssocID="{9A3B9573-BA07-410F-BB57-EF28D8B621F2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1F2D155-3FCA-4AA9-AD8B-117446470BE6}" type="pres">
      <dgm:prSet presAssocID="{9A3B9573-BA07-410F-BB57-EF28D8B621F2}" presName="parSh" presStyleLbl="node1" presStyleIdx="2" presStyleCnt="3" custLinFactNeighborX="-2928" custLinFactNeighborY="-98751"/>
      <dgm:spPr/>
    </dgm:pt>
    <dgm:pt modelId="{D9A0267F-EF9D-43A0-9ADE-CB5EAFAC6B69}" type="pres">
      <dgm:prSet presAssocID="{9A3B9573-BA07-410F-BB57-EF28D8B621F2}" presName="desTx" presStyleLbl="fgAcc1" presStyleIdx="2" presStyleCnt="3" custScaleY="149958" custLinFactNeighborX="-19985" custLinFactNeighborY="-2385">
        <dgm:presLayoutVars>
          <dgm:bulletEnabled val="1"/>
        </dgm:presLayoutVars>
      </dgm:prSet>
      <dgm:spPr/>
    </dgm:pt>
  </dgm:ptLst>
  <dgm:cxnLst>
    <dgm:cxn modelId="{0AB12E00-E7DA-41C9-9DE7-D1090AEFA702}" srcId="{5C20357E-BF36-4374-843F-61336BA8507C}" destId="{95441017-E715-482B-AC36-8C504C2FB2FD}" srcOrd="1" destOrd="0" parTransId="{8808804A-5B0D-4C87-8F09-AAD4E3F20042}" sibTransId="{B0010195-3637-41B7-B7B5-8ADB7A6FF26A}"/>
    <dgm:cxn modelId="{AF5FFB06-69A4-4A0A-888D-080741091D0C}" type="presOf" srcId="{543D0144-3D89-42F0-80AF-3473709FEADC}" destId="{EF1F1989-8FE2-42FF-940A-E4970A70BDB5}" srcOrd="0" destOrd="0" presId="urn:microsoft.com/office/officeart/2005/8/layout/process3"/>
    <dgm:cxn modelId="{E7CC3716-8900-47F4-BEBA-5AF4255129AB}" type="presOf" srcId="{77F264B3-3895-4B40-843F-80884F0A9060}" destId="{08DD6D58-5189-4F96-82EC-1298F5760ECB}" srcOrd="1" destOrd="0" presId="urn:microsoft.com/office/officeart/2005/8/layout/process3"/>
    <dgm:cxn modelId="{BD1E5D1A-2BBF-430C-8C65-DE7CB3776647}" srcId="{5C20357E-BF36-4374-843F-61336BA8507C}" destId="{77F264B3-3895-4B40-843F-80884F0A9060}" srcOrd="0" destOrd="0" parTransId="{D51D2DF2-6781-4989-8C9E-31A74707723B}" sibTransId="{B5CA3138-9212-460E-821C-BCC522E62421}"/>
    <dgm:cxn modelId="{5E535E2C-D86C-4BE1-BC12-3050BB9C65AF}" type="presOf" srcId="{B0010195-3637-41B7-B7B5-8ADB7A6FF26A}" destId="{A505E22F-3C03-45EA-9FFF-D24D0664B6DC}" srcOrd="1" destOrd="0" presId="urn:microsoft.com/office/officeart/2005/8/layout/process3"/>
    <dgm:cxn modelId="{6483412D-6F1E-4B0B-B891-E8AB33EDC309}" srcId="{95441017-E715-482B-AC36-8C504C2FB2FD}" destId="{15178CDB-E730-4190-8870-8EA4D42B05EB}" srcOrd="0" destOrd="0" parTransId="{D4718A01-DFE3-4FBA-8EE5-AB1496C7D8CD}" sibTransId="{A55DDD18-0A36-4CE8-A214-986130B325A6}"/>
    <dgm:cxn modelId="{67263739-B51F-4F8A-8F41-656428040263}" srcId="{77F264B3-3895-4B40-843F-80884F0A9060}" destId="{543D0144-3D89-42F0-80AF-3473709FEADC}" srcOrd="0" destOrd="0" parTransId="{580C84E8-3055-4851-9450-FACA0B2DC644}" sibTransId="{8B144910-2681-401B-A31A-D31203723E67}"/>
    <dgm:cxn modelId="{1752273A-9F95-43E4-883E-E38FF00FC6AB}" type="presOf" srcId="{B5CA3138-9212-460E-821C-BCC522E62421}" destId="{E918F50D-7C51-4620-8E7C-39748328BE6B}" srcOrd="1" destOrd="0" presId="urn:microsoft.com/office/officeart/2005/8/layout/process3"/>
    <dgm:cxn modelId="{32F9527D-ED74-4F53-9E5F-26AA93C377CB}" type="presOf" srcId="{95441017-E715-482B-AC36-8C504C2FB2FD}" destId="{79A939DA-CF77-4D4C-9364-BF13C32711AC}" srcOrd="0" destOrd="0" presId="urn:microsoft.com/office/officeart/2005/8/layout/process3"/>
    <dgm:cxn modelId="{5B9DA283-A18B-4EB6-849F-C59B7F4AC355}" type="presOf" srcId="{95441017-E715-482B-AC36-8C504C2FB2FD}" destId="{29812A11-7E6B-4CB1-B085-2503AD3A1B7A}" srcOrd="1" destOrd="0" presId="urn:microsoft.com/office/officeart/2005/8/layout/process3"/>
    <dgm:cxn modelId="{9AFA3D8F-69EA-470F-A3E1-9AF6B0B51A4C}" srcId="{9A3B9573-BA07-410F-BB57-EF28D8B621F2}" destId="{D70CBC28-5561-41EB-842F-7FA936EED5A2}" srcOrd="0" destOrd="0" parTransId="{99D5A909-80FF-4AA4-9688-DA1AF01C230C}" sibTransId="{39CD59AA-BFE1-4163-8D57-32D989005C44}"/>
    <dgm:cxn modelId="{3E069B8F-2458-4EF1-84AC-BEAE8F8C4A39}" type="presOf" srcId="{5C20357E-BF36-4374-843F-61336BA8507C}" destId="{1708A479-9229-494E-84DD-C4CCD464EBD2}" srcOrd="0" destOrd="0" presId="urn:microsoft.com/office/officeart/2005/8/layout/process3"/>
    <dgm:cxn modelId="{59A1F293-2C99-4D21-81CB-6DFB3B9F295F}" type="presOf" srcId="{9A3B9573-BA07-410F-BB57-EF28D8B621F2}" destId="{5CFE6957-14C1-4935-AEF5-8C07C2F9A2EC}" srcOrd="0" destOrd="0" presId="urn:microsoft.com/office/officeart/2005/8/layout/process3"/>
    <dgm:cxn modelId="{D4185A99-784E-40BA-948B-74CAF13648E5}" type="presOf" srcId="{15178CDB-E730-4190-8870-8EA4D42B05EB}" destId="{1FF69283-8823-4F11-B084-147DFC140B86}" srcOrd="0" destOrd="0" presId="urn:microsoft.com/office/officeart/2005/8/layout/process3"/>
    <dgm:cxn modelId="{0BCED59E-2D05-44E0-9DF3-B7F6D7492BA0}" type="presOf" srcId="{D70CBC28-5561-41EB-842F-7FA936EED5A2}" destId="{D9A0267F-EF9D-43A0-9ADE-CB5EAFAC6B69}" srcOrd="0" destOrd="0" presId="urn:microsoft.com/office/officeart/2005/8/layout/process3"/>
    <dgm:cxn modelId="{0C9619A9-C55F-4476-AFD0-0E516DA13086}" type="presOf" srcId="{9A3B9573-BA07-410F-BB57-EF28D8B621F2}" destId="{E1F2D155-3FCA-4AA9-AD8B-117446470BE6}" srcOrd="1" destOrd="0" presId="urn:microsoft.com/office/officeart/2005/8/layout/process3"/>
    <dgm:cxn modelId="{7B9C07AF-7463-48E9-A0E9-7E1839198EBB}" srcId="{5C20357E-BF36-4374-843F-61336BA8507C}" destId="{9A3B9573-BA07-410F-BB57-EF28D8B621F2}" srcOrd="2" destOrd="0" parTransId="{88C389B1-9EE8-44A6-9409-5340A2F60839}" sibTransId="{8D2F7785-D482-4F28-B2E1-B7384AAE04DF}"/>
    <dgm:cxn modelId="{1A8679CD-FED7-431A-8AED-CDB114CB7A62}" type="presOf" srcId="{B0010195-3637-41B7-B7B5-8ADB7A6FF26A}" destId="{436B4304-BDE8-4292-9007-F97E08610D57}" srcOrd="0" destOrd="0" presId="urn:microsoft.com/office/officeart/2005/8/layout/process3"/>
    <dgm:cxn modelId="{E61D68E6-C243-4F8D-8CC2-5DDAB44D5D84}" type="presOf" srcId="{B5CA3138-9212-460E-821C-BCC522E62421}" destId="{47B4C285-432B-48AE-915B-CF4CEF74EC64}" srcOrd="0" destOrd="0" presId="urn:microsoft.com/office/officeart/2005/8/layout/process3"/>
    <dgm:cxn modelId="{19D3FDFE-9015-4382-98F4-52B63208CE89}" type="presOf" srcId="{77F264B3-3895-4B40-843F-80884F0A9060}" destId="{9BEFE46B-A407-4729-A853-6070108284C4}" srcOrd="0" destOrd="0" presId="urn:microsoft.com/office/officeart/2005/8/layout/process3"/>
    <dgm:cxn modelId="{F9284B55-8014-4401-9159-389AC27A10B0}" type="presParOf" srcId="{1708A479-9229-494E-84DD-C4CCD464EBD2}" destId="{21779952-FA52-46B7-BAC7-FB14E4550B70}" srcOrd="0" destOrd="0" presId="urn:microsoft.com/office/officeart/2005/8/layout/process3"/>
    <dgm:cxn modelId="{7F3D2C99-A358-4AC0-895E-0DB85CC0AA9D}" type="presParOf" srcId="{21779952-FA52-46B7-BAC7-FB14E4550B70}" destId="{9BEFE46B-A407-4729-A853-6070108284C4}" srcOrd="0" destOrd="0" presId="urn:microsoft.com/office/officeart/2005/8/layout/process3"/>
    <dgm:cxn modelId="{84EB8BF5-D6E9-4D50-A375-57360A5A2E20}" type="presParOf" srcId="{21779952-FA52-46B7-BAC7-FB14E4550B70}" destId="{08DD6D58-5189-4F96-82EC-1298F5760ECB}" srcOrd="1" destOrd="0" presId="urn:microsoft.com/office/officeart/2005/8/layout/process3"/>
    <dgm:cxn modelId="{96CB4046-D929-4764-90C6-5E11A23FF870}" type="presParOf" srcId="{21779952-FA52-46B7-BAC7-FB14E4550B70}" destId="{EF1F1989-8FE2-42FF-940A-E4970A70BDB5}" srcOrd="2" destOrd="0" presId="urn:microsoft.com/office/officeart/2005/8/layout/process3"/>
    <dgm:cxn modelId="{D5D7BC9C-F1E4-4AC3-9EAF-4C8779CFD0CA}" type="presParOf" srcId="{1708A479-9229-494E-84DD-C4CCD464EBD2}" destId="{47B4C285-432B-48AE-915B-CF4CEF74EC64}" srcOrd="1" destOrd="0" presId="urn:microsoft.com/office/officeart/2005/8/layout/process3"/>
    <dgm:cxn modelId="{D80B85C3-C4D8-4C8E-B40D-2392B6FAC3D9}" type="presParOf" srcId="{47B4C285-432B-48AE-915B-CF4CEF74EC64}" destId="{E918F50D-7C51-4620-8E7C-39748328BE6B}" srcOrd="0" destOrd="0" presId="urn:microsoft.com/office/officeart/2005/8/layout/process3"/>
    <dgm:cxn modelId="{2E47FBE3-70A6-490C-843A-8C831C81D338}" type="presParOf" srcId="{1708A479-9229-494E-84DD-C4CCD464EBD2}" destId="{CD4F9AE0-F049-4EBE-BF3B-9A2F1F0116A1}" srcOrd="2" destOrd="0" presId="urn:microsoft.com/office/officeart/2005/8/layout/process3"/>
    <dgm:cxn modelId="{0496434D-F222-47A3-B681-C72EE72CA32A}" type="presParOf" srcId="{CD4F9AE0-F049-4EBE-BF3B-9A2F1F0116A1}" destId="{79A939DA-CF77-4D4C-9364-BF13C32711AC}" srcOrd="0" destOrd="0" presId="urn:microsoft.com/office/officeart/2005/8/layout/process3"/>
    <dgm:cxn modelId="{19152411-C089-42BC-8FE2-9DF31A07884A}" type="presParOf" srcId="{CD4F9AE0-F049-4EBE-BF3B-9A2F1F0116A1}" destId="{29812A11-7E6B-4CB1-B085-2503AD3A1B7A}" srcOrd="1" destOrd="0" presId="urn:microsoft.com/office/officeart/2005/8/layout/process3"/>
    <dgm:cxn modelId="{6E9570D5-C4D5-4FFF-B074-61C6B0FDC11F}" type="presParOf" srcId="{CD4F9AE0-F049-4EBE-BF3B-9A2F1F0116A1}" destId="{1FF69283-8823-4F11-B084-147DFC140B86}" srcOrd="2" destOrd="0" presId="urn:microsoft.com/office/officeart/2005/8/layout/process3"/>
    <dgm:cxn modelId="{8F73346F-2510-475D-AD5D-B9AEBE7E9C1D}" type="presParOf" srcId="{1708A479-9229-494E-84DD-C4CCD464EBD2}" destId="{436B4304-BDE8-4292-9007-F97E08610D57}" srcOrd="3" destOrd="0" presId="urn:microsoft.com/office/officeart/2005/8/layout/process3"/>
    <dgm:cxn modelId="{AE066B5E-78D2-474E-9008-F7E0BE4C8C22}" type="presParOf" srcId="{436B4304-BDE8-4292-9007-F97E08610D57}" destId="{A505E22F-3C03-45EA-9FFF-D24D0664B6DC}" srcOrd="0" destOrd="0" presId="urn:microsoft.com/office/officeart/2005/8/layout/process3"/>
    <dgm:cxn modelId="{EFCB4169-D8B0-499D-9356-410DC02D878E}" type="presParOf" srcId="{1708A479-9229-494E-84DD-C4CCD464EBD2}" destId="{A6601126-1805-49A9-AAB2-9CC3EE757EEE}" srcOrd="4" destOrd="0" presId="urn:microsoft.com/office/officeart/2005/8/layout/process3"/>
    <dgm:cxn modelId="{5F1F1715-E4F9-444C-ABC6-3AE9011D58B9}" type="presParOf" srcId="{A6601126-1805-49A9-AAB2-9CC3EE757EEE}" destId="{5CFE6957-14C1-4935-AEF5-8C07C2F9A2EC}" srcOrd="0" destOrd="0" presId="urn:microsoft.com/office/officeart/2005/8/layout/process3"/>
    <dgm:cxn modelId="{C8A6E39D-27AB-4060-AD10-273EE96147EE}" type="presParOf" srcId="{A6601126-1805-49A9-AAB2-9CC3EE757EEE}" destId="{E1F2D155-3FCA-4AA9-AD8B-117446470BE6}" srcOrd="1" destOrd="0" presId="urn:microsoft.com/office/officeart/2005/8/layout/process3"/>
    <dgm:cxn modelId="{ED018405-9823-43E9-B3E5-0AECCC5AE8BA}" type="presParOf" srcId="{A6601126-1805-49A9-AAB2-9CC3EE757EEE}" destId="{D9A0267F-EF9D-43A0-9ADE-CB5EAFAC6B6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20357E-BF36-4374-843F-61336BA8507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F264B3-3895-4B40-843F-80884F0A9060}">
      <dgm:prSet phldrT="[Text]"/>
      <dgm:spPr/>
      <dgm:t>
        <a:bodyPr/>
        <a:lstStyle/>
        <a:p>
          <a:r>
            <a:rPr lang="en-US" dirty="0"/>
            <a:t>IF [Project READ]	</a:t>
          </a:r>
        </a:p>
      </dgm:t>
    </dgm:pt>
    <dgm:pt modelId="{D51D2DF2-6781-4989-8C9E-31A74707723B}" type="parTrans" cxnId="{BD1E5D1A-2BBF-430C-8C65-DE7CB3776647}">
      <dgm:prSet/>
      <dgm:spPr/>
      <dgm:t>
        <a:bodyPr/>
        <a:lstStyle/>
        <a:p>
          <a:endParaRPr lang="en-US"/>
        </a:p>
      </dgm:t>
    </dgm:pt>
    <dgm:pt modelId="{B5CA3138-9212-460E-821C-BCC522E62421}" type="sibTrans" cxnId="{BD1E5D1A-2BBF-430C-8C65-DE7CB3776647}">
      <dgm:prSet/>
      <dgm:spPr/>
      <dgm:t>
        <a:bodyPr/>
        <a:lstStyle/>
        <a:p>
          <a:endParaRPr lang="en-US" dirty="0"/>
        </a:p>
      </dgm:t>
    </dgm:pt>
    <dgm:pt modelId="{95441017-E715-482B-AC36-8C504C2FB2FD}">
      <dgm:prSet phldrT="[Text]"/>
      <dgm:spPr/>
      <dgm:t>
        <a:bodyPr/>
        <a:lstStyle/>
        <a:p>
          <a:r>
            <a:rPr lang="en-US" dirty="0"/>
            <a:t>THEN</a:t>
          </a:r>
        </a:p>
      </dgm:t>
    </dgm:pt>
    <dgm:pt modelId="{8808804A-5B0D-4C87-8F09-AAD4E3F20042}" type="parTrans" cxnId="{0AB12E00-E7DA-41C9-9DE7-D1090AEFA702}">
      <dgm:prSet/>
      <dgm:spPr/>
      <dgm:t>
        <a:bodyPr/>
        <a:lstStyle/>
        <a:p>
          <a:endParaRPr lang="en-US"/>
        </a:p>
      </dgm:t>
    </dgm:pt>
    <dgm:pt modelId="{B0010195-3637-41B7-B7B5-8ADB7A6FF26A}" type="sibTrans" cxnId="{0AB12E00-E7DA-41C9-9DE7-D1090AEFA702}">
      <dgm:prSet/>
      <dgm:spPr/>
      <dgm:t>
        <a:bodyPr/>
        <a:lstStyle/>
        <a:p>
          <a:endParaRPr lang="en-US" dirty="0"/>
        </a:p>
      </dgm:t>
    </dgm:pt>
    <dgm:pt modelId="{9A3B9573-BA07-410F-BB57-EF28D8B621F2}">
      <dgm:prSet phldrT="[Text]"/>
      <dgm:spPr/>
      <dgm:t>
        <a:bodyPr/>
        <a:lstStyle/>
        <a:p>
          <a:r>
            <a:rPr lang="en-US" dirty="0"/>
            <a:t>THEN</a:t>
          </a:r>
        </a:p>
      </dgm:t>
    </dgm:pt>
    <dgm:pt modelId="{88C389B1-9EE8-44A6-9409-5340A2F60839}" type="parTrans" cxnId="{7B9C07AF-7463-48E9-A0E9-7E1839198EBB}">
      <dgm:prSet/>
      <dgm:spPr/>
      <dgm:t>
        <a:bodyPr/>
        <a:lstStyle/>
        <a:p>
          <a:endParaRPr lang="en-US"/>
        </a:p>
      </dgm:t>
    </dgm:pt>
    <dgm:pt modelId="{8D2F7785-D482-4F28-B2E1-B7384AAE04DF}" type="sibTrans" cxnId="{7B9C07AF-7463-48E9-A0E9-7E1839198EBB}">
      <dgm:prSet/>
      <dgm:spPr/>
      <dgm:t>
        <a:bodyPr/>
        <a:lstStyle/>
        <a:p>
          <a:endParaRPr lang="en-US"/>
        </a:p>
      </dgm:t>
    </dgm:pt>
    <dgm:pt modelId="{B522A2B3-679A-4E6B-B17E-A2F2B6935154}">
      <dgm:prSet phldrT="[Text]"/>
      <dgm:spPr/>
      <dgm:t>
        <a:bodyPr/>
        <a:lstStyle/>
        <a:p>
          <a:endParaRPr lang="en-US" dirty="0"/>
        </a:p>
      </dgm:t>
    </dgm:pt>
    <dgm:pt modelId="{9A6DE0C8-220D-44BF-B7D2-1DC296F123B9}" type="parTrans" cxnId="{8955BD55-B345-4577-AD67-F1D889B07208}">
      <dgm:prSet/>
      <dgm:spPr/>
      <dgm:t>
        <a:bodyPr/>
        <a:lstStyle/>
        <a:p>
          <a:endParaRPr lang="en-US"/>
        </a:p>
      </dgm:t>
    </dgm:pt>
    <dgm:pt modelId="{4782EA03-387D-4880-9F19-1000D5E50757}" type="sibTrans" cxnId="{8955BD55-B345-4577-AD67-F1D889B07208}">
      <dgm:prSet/>
      <dgm:spPr/>
      <dgm:t>
        <a:bodyPr/>
        <a:lstStyle/>
        <a:p>
          <a:endParaRPr lang="en-US"/>
        </a:p>
      </dgm:t>
    </dgm:pt>
    <dgm:pt modelId="{543D0144-3D89-42F0-80AF-3473709FEADC}">
      <dgm:prSet phldrT="[Text]"/>
      <dgm:spPr/>
      <dgm:t>
        <a:bodyPr/>
        <a:lstStyle/>
        <a:p>
          <a:endParaRPr lang="en-US" dirty="0"/>
        </a:p>
      </dgm:t>
    </dgm:pt>
    <dgm:pt modelId="{580C84E8-3055-4851-9450-FACA0B2DC644}" type="parTrans" cxnId="{67263739-B51F-4F8A-8F41-656428040263}">
      <dgm:prSet/>
      <dgm:spPr/>
      <dgm:t>
        <a:bodyPr/>
        <a:lstStyle/>
        <a:p>
          <a:endParaRPr lang="en-US"/>
        </a:p>
      </dgm:t>
    </dgm:pt>
    <dgm:pt modelId="{8B144910-2681-401B-A31A-D31203723E67}" type="sibTrans" cxnId="{67263739-B51F-4F8A-8F41-656428040263}">
      <dgm:prSet/>
      <dgm:spPr/>
      <dgm:t>
        <a:bodyPr/>
        <a:lstStyle/>
        <a:p>
          <a:endParaRPr lang="en-US"/>
        </a:p>
      </dgm:t>
    </dgm:pt>
    <dgm:pt modelId="{D70CBC28-5561-41EB-842F-7FA936EED5A2}">
      <dgm:prSet phldrT="[Text]"/>
      <dgm:spPr/>
      <dgm:t>
        <a:bodyPr/>
        <a:lstStyle/>
        <a:p>
          <a:endParaRPr lang="en-US" dirty="0"/>
        </a:p>
      </dgm:t>
    </dgm:pt>
    <dgm:pt modelId="{99D5A909-80FF-4AA4-9688-DA1AF01C230C}" type="parTrans" cxnId="{9AFA3D8F-69EA-470F-A3E1-9AF6B0B51A4C}">
      <dgm:prSet/>
      <dgm:spPr/>
      <dgm:t>
        <a:bodyPr/>
        <a:lstStyle/>
        <a:p>
          <a:endParaRPr lang="en-US"/>
        </a:p>
      </dgm:t>
    </dgm:pt>
    <dgm:pt modelId="{39CD59AA-BFE1-4163-8D57-32D989005C44}" type="sibTrans" cxnId="{9AFA3D8F-69EA-470F-A3E1-9AF6B0B51A4C}">
      <dgm:prSet/>
      <dgm:spPr/>
      <dgm:t>
        <a:bodyPr/>
        <a:lstStyle/>
        <a:p>
          <a:endParaRPr lang="en-US"/>
        </a:p>
      </dgm:t>
    </dgm:pt>
    <dgm:pt modelId="{1708A479-9229-494E-84DD-C4CCD464EBD2}" type="pres">
      <dgm:prSet presAssocID="{5C20357E-BF36-4374-843F-61336BA8507C}" presName="linearFlow" presStyleCnt="0">
        <dgm:presLayoutVars>
          <dgm:dir/>
          <dgm:animLvl val="lvl"/>
          <dgm:resizeHandles val="exact"/>
        </dgm:presLayoutVars>
      </dgm:prSet>
      <dgm:spPr/>
    </dgm:pt>
    <dgm:pt modelId="{21779952-FA52-46B7-BAC7-FB14E4550B70}" type="pres">
      <dgm:prSet presAssocID="{77F264B3-3895-4B40-843F-80884F0A9060}" presName="composite" presStyleCnt="0"/>
      <dgm:spPr/>
    </dgm:pt>
    <dgm:pt modelId="{9BEFE46B-A407-4729-A853-6070108284C4}" type="pres">
      <dgm:prSet presAssocID="{77F264B3-3895-4B40-843F-80884F0A9060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8DD6D58-5189-4F96-82EC-1298F5760ECB}" type="pres">
      <dgm:prSet presAssocID="{77F264B3-3895-4B40-843F-80884F0A9060}" presName="parSh" presStyleLbl="node1" presStyleIdx="0" presStyleCnt="3" custLinFactNeighborX="11200" custLinFactNeighborY="-98435"/>
      <dgm:spPr/>
    </dgm:pt>
    <dgm:pt modelId="{EF1F1989-8FE2-42FF-940A-E4970A70BDB5}" type="pres">
      <dgm:prSet presAssocID="{77F264B3-3895-4B40-843F-80884F0A9060}" presName="desTx" presStyleLbl="fgAcc1" presStyleIdx="0" presStyleCnt="3" custScaleY="252885" custLinFactNeighborX="8108" custLinFactNeighborY="29483">
        <dgm:presLayoutVars>
          <dgm:bulletEnabled val="1"/>
        </dgm:presLayoutVars>
      </dgm:prSet>
      <dgm:spPr/>
    </dgm:pt>
    <dgm:pt modelId="{47B4C285-432B-48AE-915B-CF4CEF74EC64}" type="pres">
      <dgm:prSet presAssocID="{B5CA3138-9212-460E-821C-BCC522E62421}" presName="sibTrans" presStyleLbl="sibTrans2D1" presStyleIdx="0" presStyleCnt="2" custAng="133930" custScaleX="103963" custScaleY="80123" custLinFactNeighborX="-8683" custLinFactNeighborY="48853"/>
      <dgm:spPr/>
    </dgm:pt>
    <dgm:pt modelId="{E918F50D-7C51-4620-8E7C-39748328BE6B}" type="pres">
      <dgm:prSet presAssocID="{B5CA3138-9212-460E-821C-BCC522E62421}" presName="connTx" presStyleLbl="sibTrans2D1" presStyleIdx="0" presStyleCnt="2"/>
      <dgm:spPr/>
    </dgm:pt>
    <dgm:pt modelId="{CD4F9AE0-F049-4EBE-BF3B-9A2F1F0116A1}" type="pres">
      <dgm:prSet presAssocID="{95441017-E715-482B-AC36-8C504C2FB2FD}" presName="composite" presStyleCnt="0"/>
      <dgm:spPr/>
    </dgm:pt>
    <dgm:pt modelId="{79A939DA-CF77-4D4C-9364-BF13C32711AC}" type="pres">
      <dgm:prSet presAssocID="{95441017-E715-482B-AC36-8C504C2FB2FD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9812A11-7E6B-4CB1-B085-2503AD3A1B7A}" type="pres">
      <dgm:prSet presAssocID="{95441017-E715-482B-AC36-8C504C2FB2FD}" presName="parSh" presStyleLbl="node1" presStyleIdx="1" presStyleCnt="3" custScaleX="93779" custScaleY="97692" custLinFactNeighborX="-615" custLinFactNeighborY="-58559"/>
      <dgm:spPr/>
    </dgm:pt>
    <dgm:pt modelId="{1FF69283-8823-4F11-B084-147DFC140B86}" type="pres">
      <dgm:prSet presAssocID="{95441017-E715-482B-AC36-8C504C2FB2FD}" presName="desTx" presStyleLbl="fgAcc1" presStyleIdx="1" presStyleCnt="3" custScaleX="95560" custScaleY="249489" custLinFactNeighborX="-5384" custLinFactNeighborY="31181">
        <dgm:presLayoutVars>
          <dgm:bulletEnabled val="1"/>
        </dgm:presLayoutVars>
      </dgm:prSet>
      <dgm:spPr/>
    </dgm:pt>
    <dgm:pt modelId="{436B4304-BDE8-4292-9007-F97E08610D57}" type="pres">
      <dgm:prSet presAssocID="{B0010195-3637-41B7-B7B5-8ADB7A6FF26A}" presName="sibTrans" presStyleLbl="sibTrans2D1" presStyleIdx="1" presStyleCnt="2" custAng="1031" custScaleX="91771" custScaleY="96709" custLinFactNeighborX="7104" custLinFactNeighborY="50851"/>
      <dgm:spPr/>
    </dgm:pt>
    <dgm:pt modelId="{A505E22F-3C03-45EA-9FFF-D24D0664B6DC}" type="pres">
      <dgm:prSet presAssocID="{B0010195-3637-41B7-B7B5-8ADB7A6FF26A}" presName="connTx" presStyleLbl="sibTrans2D1" presStyleIdx="1" presStyleCnt="2"/>
      <dgm:spPr/>
    </dgm:pt>
    <dgm:pt modelId="{A6601126-1805-49A9-AAB2-9CC3EE757EEE}" type="pres">
      <dgm:prSet presAssocID="{9A3B9573-BA07-410F-BB57-EF28D8B621F2}" presName="composite" presStyleCnt="0"/>
      <dgm:spPr/>
    </dgm:pt>
    <dgm:pt modelId="{5CFE6957-14C1-4935-AEF5-8C07C2F9A2EC}" type="pres">
      <dgm:prSet presAssocID="{9A3B9573-BA07-410F-BB57-EF28D8B621F2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1F2D155-3FCA-4AA9-AD8B-117446470BE6}" type="pres">
      <dgm:prSet presAssocID="{9A3B9573-BA07-410F-BB57-EF28D8B621F2}" presName="parSh" presStyleLbl="node1" presStyleIdx="2" presStyleCnt="3" custLinFactNeighborX="-2928" custLinFactNeighborY="-98751"/>
      <dgm:spPr/>
    </dgm:pt>
    <dgm:pt modelId="{D9A0267F-EF9D-43A0-9ADE-CB5EAFAC6B69}" type="pres">
      <dgm:prSet presAssocID="{9A3B9573-BA07-410F-BB57-EF28D8B621F2}" presName="desTx" presStyleLbl="fgAcc1" presStyleIdx="2" presStyleCnt="3" custScaleY="263950" custLinFactNeighborX="-8757" custLinFactNeighborY="34036">
        <dgm:presLayoutVars>
          <dgm:bulletEnabled val="1"/>
        </dgm:presLayoutVars>
      </dgm:prSet>
      <dgm:spPr/>
    </dgm:pt>
  </dgm:ptLst>
  <dgm:cxnLst>
    <dgm:cxn modelId="{0AB12E00-E7DA-41C9-9DE7-D1090AEFA702}" srcId="{5C20357E-BF36-4374-843F-61336BA8507C}" destId="{95441017-E715-482B-AC36-8C504C2FB2FD}" srcOrd="1" destOrd="0" parTransId="{8808804A-5B0D-4C87-8F09-AAD4E3F20042}" sibTransId="{B0010195-3637-41B7-B7B5-8ADB7A6FF26A}"/>
    <dgm:cxn modelId="{AF5FFB06-69A4-4A0A-888D-080741091D0C}" type="presOf" srcId="{543D0144-3D89-42F0-80AF-3473709FEADC}" destId="{EF1F1989-8FE2-42FF-940A-E4970A70BDB5}" srcOrd="0" destOrd="0" presId="urn:microsoft.com/office/officeart/2005/8/layout/process3"/>
    <dgm:cxn modelId="{E7CC3716-8900-47F4-BEBA-5AF4255129AB}" type="presOf" srcId="{77F264B3-3895-4B40-843F-80884F0A9060}" destId="{08DD6D58-5189-4F96-82EC-1298F5760ECB}" srcOrd="1" destOrd="0" presId="urn:microsoft.com/office/officeart/2005/8/layout/process3"/>
    <dgm:cxn modelId="{BD1E5D1A-2BBF-430C-8C65-DE7CB3776647}" srcId="{5C20357E-BF36-4374-843F-61336BA8507C}" destId="{77F264B3-3895-4B40-843F-80884F0A9060}" srcOrd="0" destOrd="0" parTransId="{D51D2DF2-6781-4989-8C9E-31A74707723B}" sibTransId="{B5CA3138-9212-460E-821C-BCC522E62421}"/>
    <dgm:cxn modelId="{5E535E2C-D86C-4BE1-BC12-3050BB9C65AF}" type="presOf" srcId="{B0010195-3637-41B7-B7B5-8ADB7A6FF26A}" destId="{A505E22F-3C03-45EA-9FFF-D24D0664B6DC}" srcOrd="1" destOrd="0" presId="urn:microsoft.com/office/officeart/2005/8/layout/process3"/>
    <dgm:cxn modelId="{67263739-B51F-4F8A-8F41-656428040263}" srcId="{77F264B3-3895-4B40-843F-80884F0A9060}" destId="{543D0144-3D89-42F0-80AF-3473709FEADC}" srcOrd="0" destOrd="0" parTransId="{580C84E8-3055-4851-9450-FACA0B2DC644}" sibTransId="{8B144910-2681-401B-A31A-D31203723E67}"/>
    <dgm:cxn modelId="{1752273A-9F95-43E4-883E-E38FF00FC6AB}" type="presOf" srcId="{B5CA3138-9212-460E-821C-BCC522E62421}" destId="{E918F50D-7C51-4620-8E7C-39748328BE6B}" srcOrd="1" destOrd="0" presId="urn:microsoft.com/office/officeart/2005/8/layout/process3"/>
    <dgm:cxn modelId="{8955BD55-B345-4577-AD67-F1D889B07208}" srcId="{77F264B3-3895-4B40-843F-80884F0A9060}" destId="{B522A2B3-679A-4E6B-B17E-A2F2B6935154}" srcOrd="1" destOrd="0" parTransId="{9A6DE0C8-220D-44BF-B7D2-1DC296F123B9}" sibTransId="{4782EA03-387D-4880-9F19-1000D5E50757}"/>
    <dgm:cxn modelId="{32F9527D-ED74-4F53-9E5F-26AA93C377CB}" type="presOf" srcId="{95441017-E715-482B-AC36-8C504C2FB2FD}" destId="{79A939DA-CF77-4D4C-9364-BF13C32711AC}" srcOrd="0" destOrd="0" presId="urn:microsoft.com/office/officeart/2005/8/layout/process3"/>
    <dgm:cxn modelId="{5B9DA283-A18B-4EB6-849F-C59B7F4AC355}" type="presOf" srcId="{95441017-E715-482B-AC36-8C504C2FB2FD}" destId="{29812A11-7E6B-4CB1-B085-2503AD3A1B7A}" srcOrd="1" destOrd="0" presId="urn:microsoft.com/office/officeart/2005/8/layout/process3"/>
    <dgm:cxn modelId="{9AFA3D8F-69EA-470F-A3E1-9AF6B0B51A4C}" srcId="{9A3B9573-BA07-410F-BB57-EF28D8B621F2}" destId="{D70CBC28-5561-41EB-842F-7FA936EED5A2}" srcOrd="0" destOrd="0" parTransId="{99D5A909-80FF-4AA4-9688-DA1AF01C230C}" sibTransId="{39CD59AA-BFE1-4163-8D57-32D989005C44}"/>
    <dgm:cxn modelId="{3E069B8F-2458-4EF1-84AC-BEAE8F8C4A39}" type="presOf" srcId="{5C20357E-BF36-4374-843F-61336BA8507C}" destId="{1708A479-9229-494E-84DD-C4CCD464EBD2}" srcOrd="0" destOrd="0" presId="urn:microsoft.com/office/officeart/2005/8/layout/process3"/>
    <dgm:cxn modelId="{59A1F293-2C99-4D21-81CB-6DFB3B9F295F}" type="presOf" srcId="{9A3B9573-BA07-410F-BB57-EF28D8B621F2}" destId="{5CFE6957-14C1-4935-AEF5-8C07C2F9A2EC}" srcOrd="0" destOrd="0" presId="urn:microsoft.com/office/officeart/2005/8/layout/process3"/>
    <dgm:cxn modelId="{0BCED59E-2D05-44E0-9DF3-B7F6D7492BA0}" type="presOf" srcId="{D70CBC28-5561-41EB-842F-7FA936EED5A2}" destId="{D9A0267F-EF9D-43A0-9ADE-CB5EAFAC6B69}" srcOrd="0" destOrd="0" presId="urn:microsoft.com/office/officeart/2005/8/layout/process3"/>
    <dgm:cxn modelId="{0C9619A9-C55F-4476-AFD0-0E516DA13086}" type="presOf" srcId="{9A3B9573-BA07-410F-BB57-EF28D8B621F2}" destId="{E1F2D155-3FCA-4AA9-AD8B-117446470BE6}" srcOrd="1" destOrd="0" presId="urn:microsoft.com/office/officeart/2005/8/layout/process3"/>
    <dgm:cxn modelId="{7B9C07AF-7463-48E9-A0E9-7E1839198EBB}" srcId="{5C20357E-BF36-4374-843F-61336BA8507C}" destId="{9A3B9573-BA07-410F-BB57-EF28D8B621F2}" srcOrd="2" destOrd="0" parTransId="{88C389B1-9EE8-44A6-9409-5340A2F60839}" sibTransId="{8D2F7785-D482-4F28-B2E1-B7384AAE04DF}"/>
    <dgm:cxn modelId="{1A8679CD-FED7-431A-8AED-CDB114CB7A62}" type="presOf" srcId="{B0010195-3637-41B7-B7B5-8ADB7A6FF26A}" destId="{436B4304-BDE8-4292-9007-F97E08610D57}" srcOrd="0" destOrd="0" presId="urn:microsoft.com/office/officeart/2005/8/layout/process3"/>
    <dgm:cxn modelId="{E61D68E6-C243-4F8D-8CC2-5DDAB44D5D84}" type="presOf" srcId="{B5CA3138-9212-460E-821C-BCC522E62421}" destId="{47B4C285-432B-48AE-915B-CF4CEF74EC64}" srcOrd="0" destOrd="0" presId="urn:microsoft.com/office/officeart/2005/8/layout/process3"/>
    <dgm:cxn modelId="{3D061CF6-B4A3-4E9A-BCB7-9B6A7ACBF536}" type="presOf" srcId="{B522A2B3-679A-4E6B-B17E-A2F2B6935154}" destId="{EF1F1989-8FE2-42FF-940A-E4970A70BDB5}" srcOrd="0" destOrd="1" presId="urn:microsoft.com/office/officeart/2005/8/layout/process3"/>
    <dgm:cxn modelId="{19D3FDFE-9015-4382-98F4-52B63208CE89}" type="presOf" srcId="{77F264B3-3895-4B40-843F-80884F0A9060}" destId="{9BEFE46B-A407-4729-A853-6070108284C4}" srcOrd="0" destOrd="0" presId="urn:microsoft.com/office/officeart/2005/8/layout/process3"/>
    <dgm:cxn modelId="{F9284B55-8014-4401-9159-389AC27A10B0}" type="presParOf" srcId="{1708A479-9229-494E-84DD-C4CCD464EBD2}" destId="{21779952-FA52-46B7-BAC7-FB14E4550B70}" srcOrd="0" destOrd="0" presId="urn:microsoft.com/office/officeart/2005/8/layout/process3"/>
    <dgm:cxn modelId="{7F3D2C99-A358-4AC0-895E-0DB85CC0AA9D}" type="presParOf" srcId="{21779952-FA52-46B7-BAC7-FB14E4550B70}" destId="{9BEFE46B-A407-4729-A853-6070108284C4}" srcOrd="0" destOrd="0" presId="urn:microsoft.com/office/officeart/2005/8/layout/process3"/>
    <dgm:cxn modelId="{84EB8BF5-D6E9-4D50-A375-57360A5A2E20}" type="presParOf" srcId="{21779952-FA52-46B7-BAC7-FB14E4550B70}" destId="{08DD6D58-5189-4F96-82EC-1298F5760ECB}" srcOrd="1" destOrd="0" presId="urn:microsoft.com/office/officeart/2005/8/layout/process3"/>
    <dgm:cxn modelId="{96CB4046-D929-4764-90C6-5E11A23FF870}" type="presParOf" srcId="{21779952-FA52-46B7-BAC7-FB14E4550B70}" destId="{EF1F1989-8FE2-42FF-940A-E4970A70BDB5}" srcOrd="2" destOrd="0" presId="urn:microsoft.com/office/officeart/2005/8/layout/process3"/>
    <dgm:cxn modelId="{D5D7BC9C-F1E4-4AC3-9EAF-4C8779CFD0CA}" type="presParOf" srcId="{1708A479-9229-494E-84DD-C4CCD464EBD2}" destId="{47B4C285-432B-48AE-915B-CF4CEF74EC64}" srcOrd="1" destOrd="0" presId="urn:microsoft.com/office/officeart/2005/8/layout/process3"/>
    <dgm:cxn modelId="{D80B85C3-C4D8-4C8E-B40D-2392B6FAC3D9}" type="presParOf" srcId="{47B4C285-432B-48AE-915B-CF4CEF74EC64}" destId="{E918F50D-7C51-4620-8E7C-39748328BE6B}" srcOrd="0" destOrd="0" presId="urn:microsoft.com/office/officeart/2005/8/layout/process3"/>
    <dgm:cxn modelId="{2E47FBE3-70A6-490C-843A-8C831C81D338}" type="presParOf" srcId="{1708A479-9229-494E-84DD-C4CCD464EBD2}" destId="{CD4F9AE0-F049-4EBE-BF3B-9A2F1F0116A1}" srcOrd="2" destOrd="0" presId="urn:microsoft.com/office/officeart/2005/8/layout/process3"/>
    <dgm:cxn modelId="{0496434D-F222-47A3-B681-C72EE72CA32A}" type="presParOf" srcId="{CD4F9AE0-F049-4EBE-BF3B-9A2F1F0116A1}" destId="{79A939DA-CF77-4D4C-9364-BF13C32711AC}" srcOrd="0" destOrd="0" presId="urn:microsoft.com/office/officeart/2005/8/layout/process3"/>
    <dgm:cxn modelId="{19152411-C089-42BC-8FE2-9DF31A07884A}" type="presParOf" srcId="{CD4F9AE0-F049-4EBE-BF3B-9A2F1F0116A1}" destId="{29812A11-7E6B-4CB1-B085-2503AD3A1B7A}" srcOrd="1" destOrd="0" presId="urn:microsoft.com/office/officeart/2005/8/layout/process3"/>
    <dgm:cxn modelId="{6E9570D5-C4D5-4FFF-B074-61C6B0FDC11F}" type="presParOf" srcId="{CD4F9AE0-F049-4EBE-BF3B-9A2F1F0116A1}" destId="{1FF69283-8823-4F11-B084-147DFC140B86}" srcOrd="2" destOrd="0" presId="urn:microsoft.com/office/officeart/2005/8/layout/process3"/>
    <dgm:cxn modelId="{8F73346F-2510-475D-AD5D-B9AEBE7E9C1D}" type="presParOf" srcId="{1708A479-9229-494E-84DD-C4CCD464EBD2}" destId="{436B4304-BDE8-4292-9007-F97E08610D57}" srcOrd="3" destOrd="0" presId="urn:microsoft.com/office/officeart/2005/8/layout/process3"/>
    <dgm:cxn modelId="{AE066B5E-78D2-474E-9008-F7E0BE4C8C22}" type="presParOf" srcId="{436B4304-BDE8-4292-9007-F97E08610D57}" destId="{A505E22F-3C03-45EA-9FFF-D24D0664B6DC}" srcOrd="0" destOrd="0" presId="urn:microsoft.com/office/officeart/2005/8/layout/process3"/>
    <dgm:cxn modelId="{EFCB4169-D8B0-499D-9356-410DC02D878E}" type="presParOf" srcId="{1708A479-9229-494E-84DD-C4CCD464EBD2}" destId="{A6601126-1805-49A9-AAB2-9CC3EE757EEE}" srcOrd="4" destOrd="0" presId="urn:microsoft.com/office/officeart/2005/8/layout/process3"/>
    <dgm:cxn modelId="{5F1F1715-E4F9-444C-ABC6-3AE9011D58B9}" type="presParOf" srcId="{A6601126-1805-49A9-AAB2-9CC3EE757EEE}" destId="{5CFE6957-14C1-4935-AEF5-8C07C2F9A2EC}" srcOrd="0" destOrd="0" presId="urn:microsoft.com/office/officeart/2005/8/layout/process3"/>
    <dgm:cxn modelId="{C8A6E39D-27AB-4060-AD10-273EE96147EE}" type="presParOf" srcId="{A6601126-1805-49A9-AAB2-9CC3EE757EEE}" destId="{E1F2D155-3FCA-4AA9-AD8B-117446470BE6}" srcOrd="1" destOrd="0" presId="urn:microsoft.com/office/officeart/2005/8/layout/process3"/>
    <dgm:cxn modelId="{ED018405-9823-43E9-B3E5-0AECCC5AE8BA}" type="presParOf" srcId="{A6601126-1805-49A9-AAB2-9CC3EE757EEE}" destId="{D9A0267F-EF9D-43A0-9ADE-CB5EAFAC6B6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20357E-BF36-4374-843F-61336BA8507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F264B3-3895-4B40-843F-80884F0A9060}">
      <dgm:prSet phldrT="[Text]"/>
      <dgm:spPr/>
      <dgm:t>
        <a:bodyPr/>
        <a:lstStyle/>
        <a:p>
          <a:r>
            <a:rPr lang="en-US" dirty="0"/>
            <a:t>IF [Project READ]	</a:t>
          </a:r>
        </a:p>
      </dgm:t>
    </dgm:pt>
    <dgm:pt modelId="{D51D2DF2-6781-4989-8C9E-31A74707723B}" type="parTrans" cxnId="{BD1E5D1A-2BBF-430C-8C65-DE7CB3776647}">
      <dgm:prSet/>
      <dgm:spPr/>
      <dgm:t>
        <a:bodyPr/>
        <a:lstStyle/>
        <a:p>
          <a:endParaRPr lang="en-US"/>
        </a:p>
      </dgm:t>
    </dgm:pt>
    <dgm:pt modelId="{B5CA3138-9212-460E-821C-BCC522E62421}" type="sibTrans" cxnId="{BD1E5D1A-2BBF-430C-8C65-DE7CB3776647}">
      <dgm:prSet/>
      <dgm:spPr/>
      <dgm:t>
        <a:bodyPr/>
        <a:lstStyle/>
        <a:p>
          <a:endParaRPr lang="en-US" dirty="0"/>
        </a:p>
      </dgm:t>
    </dgm:pt>
    <dgm:pt modelId="{95441017-E715-482B-AC36-8C504C2FB2FD}">
      <dgm:prSet phldrT="[Text]"/>
      <dgm:spPr/>
      <dgm:t>
        <a:bodyPr/>
        <a:lstStyle/>
        <a:p>
          <a:r>
            <a:rPr lang="en-US" dirty="0"/>
            <a:t>THEN</a:t>
          </a:r>
        </a:p>
      </dgm:t>
    </dgm:pt>
    <dgm:pt modelId="{8808804A-5B0D-4C87-8F09-AAD4E3F20042}" type="parTrans" cxnId="{0AB12E00-E7DA-41C9-9DE7-D1090AEFA702}">
      <dgm:prSet/>
      <dgm:spPr/>
      <dgm:t>
        <a:bodyPr/>
        <a:lstStyle/>
        <a:p>
          <a:endParaRPr lang="en-US"/>
        </a:p>
      </dgm:t>
    </dgm:pt>
    <dgm:pt modelId="{B0010195-3637-41B7-B7B5-8ADB7A6FF26A}" type="sibTrans" cxnId="{0AB12E00-E7DA-41C9-9DE7-D1090AEFA702}">
      <dgm:prSet/>
      <dgm:spPr/>
      <dgm:t>
        <a:bodyPr/>
        <a:lstStyle/>
        <a:p>
          <a:endParaRPr lang="en-US" dirty="0"/>
        </a:p>
      </dgm:t>
    </dgm:pt>
    <dgm:pt modelId="{9A3B9573-BA07-410F-BB57-EF28D8B621F2}">
      <dgm:prSet phldrT="[Text]"/>
      <dgm:spPr/>
      <dgm:t>
        <a:bodyPr/>
        <a:lstStyle/>
        <a:p>
          <a:r>
            <a:rPr lang="en-US" dirty="0"/>
            <a:t>THEN</a:t>
          </a:r>
        </a:p>
      </dgm:t>
    </dgm:pt>
    <dgm:pt modelId="{88C389B1-9EE8-44A6-9409-5340A2F60839}" type="parTrans" cxnId="{7B9C07AF-7463-48E9-A0E9-7E1839198EBB}">
      <dgm:prSet/>
      <dgm:spPr/>
      <dgm:t>
        <a:bodyPr/>
        <a:lstStyle/>
        <a:p>
          <a:endParaRPr lang="en-US"/>
        </a:p>
      </dgm:t>
    </dgm:pt>
    <dgm:pt modelId="{8D2F7785-D482-4F28-B2E1-B7384AAE04DF}" type="sibTrans" cxnId="{7B9C07AF-7463-48E9-A0E9-7E1839198EBB}">
      <dgm:prSet/>
      <dgm:spPr/>
      <dgm:t>
        <a:bodyPr/>
        <a:lstStyle/>
        <a:p>
          <a:endParaRPr lang="en-US"/>
        </a:p>
      </dgm:t>
    </dgm:pt>
    <dgm:pt modelId="{B522A2B3-679A-4E6B-B17E-A2F2B6935154}">
      <dgm:prSet phldrT="[Text]"/>
      <dgm:spPr/>
      <dgm:t>
        <a:bodyPr/>
        <a:lstStyle/>
        <a:p>
          <a:endParaRPr lang="en-US" dirty="0"/>
        </a:p>
      </dgm:t>
    </dgm:pt>
    <dgm:pt modelId="{9A6DE0C8-220D-44BF-B7D2-1DC296F123B9}" type="parTrans" cxnId="{8955BD55-B345-4577-AD67-F1D889B07208}">
      <dgm:prSet/>
      <dgm:spPr/>
      <dgm:t>
        <a:bodyPr/>
        <a:lstStyle/>
        <a:p>
          <a:endParaRPr lang="en-US"/>
        </a:p>
      </dgm:t>
    </dgm:pt>
    <dgm:pt modelId="{4782EA03-387D-4880-9F19-1000D5E50757}" type="sibTrans" cxnId="{8955BD55-B345-4577-AD67-F1D889B07208}">
      <dgm:prSet/>
      <dgm:spPr/>
      <dgm:t>
        <a:bodyPr/>
        <a:lstStyle/>
        <a:p>
          <a:endParaRPr lang="en-US"/>
        </a:p>
      </dgm:t>
    </dgm:pt>
    <dgm:pt modelId="{543D0144-3D89-42F0-80AF-3473709FEADC}">
      <dgm:prSet phldrT="[Text]"/>
      <dgm:spPr/>
      <dgm:t>
        <a:bodyPr/>
        <a:lstStyle/>
        <a:p>
          <a:endParaRPr lang="en-US" dirty="0"/>
        </a:p>
      </dgm:t>
    </dgm:pt>
    <dgm:pt modelId="{580C84E8-3055-4851-9450-FACA0B2DC644}" type="parTrans" cxnId="{67263739-B51F-4F8A-8F41-656428040263}">
      <dgm:prSet/>
      <dgm:spPr/>
      <dgm:t>
        <a:bodyPr/>
        <a:lstStyle/>
        <a:p>
          <a:endParaRPr lang="en-US"/>
        </a:p>
      </dgm:t>
    </dgm:pt>
    <dgm:pt modelId="{8B144910-2681-401B-A31A-D31203723E67}" type="sibTrans" cxnId="{67263739-B51F-4F8A-8F41-656428040263}">
      <dgm:prSet/>
      <dgm:spPr/>
      <dgm:t>
        <a:bodyPr/>
        <a:lstStyle/>
        <a:p>
          <a:endParaRPr lang="en-US"/>
        </a:p>
      </dgm:t>
    </dgm:pt>
    <dgm:pt modelId="{D70CBC28-5561-41EB-842F-7FA936EED5A2}">
      <dgm:prSet phldrT="[Text]"/>
      <dgm:spPr/>
      <dgm:t>
        <a:bodyPr/>
        <a:lstStyle/>
        <a:p>
          <a:endParaRPr lang="en-US" dirty="0"/>
        </a:p>
      </dgm:t>
    </dgm:pt>
    <dgm:pt modelId="{99D5A909-80FF-4AA4-9688-DA1AF01C230C}" type="parTrans" cxnId="{9AFA3D8F-69EA-470F-A3E1-9AF6B0B51A4C}">
      <dgm:prSet/>
      <dgm:spPr/>
      <dgm:t>
        <a:bodyPr/>
        <a:lstStyle/>
        <a:p>
          <a:endParaRPr lang="en-US"/>
        </a:p>
      </dgm:t>
    </dgm:pt>
    <dgm:pt modelId="{39CD59AA-BFE1-4163-8D57-32D989005C44}" type="sibTrans" cxnId="{9AFA3D8F-69EA-470F-A3E1-9AF6B0B51A4C}">
      <dgm:prSet/>
      <dgm:spPr/>
      <dgm:t>
        <a:bodyPr/>
        <a:lstStyle/>
        <a:p>
          <a:endParaRPr lang="en-US"/>
        </a:p>
      </dgm:t>
    </dgm:pt>
    <dgm:pt modelId="{1708A479-9229-494E-84DD-C4CCD464EBD2}" type="pres">
      <dgm:prSet presAssocID="{5C20357E-BF36-4374-843F-61336BA8507C}" presName="linearFlow" presStyleCnt="0">
        <dgm:presLayoutVars>
          <dgm:dir/>
          <dgm:animLvl val="lvl"/>
          <dgm:resizeHandles val="exact"/>
        </dgm:presLayoutVars>
      </dgm:prSet>
      <dgm:spPr/>
    </dgm:pt>
    <dgm:pt modelId="{21779952-FA52-46B7-BAC7-FB14E4550B70}" type="pres">
      <dgm:prSet presAssocID="{77F264B3-3895-4B40-843F-80884F0A9060}" presName="composite" presStyleCnt="0"/>
      <dgm:spPr/>
    </dgm:pt>
    <dgm:pt modelId="{9BEFE46B-A407-4729-A853-6070108284C4}" type="pres">
      <dgm:prSet presAssocID="{77F264B3-3895-4B40-843F-80884F0A9060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8DD6D58-5189-4F96-82EC-1298F5760ECB}" type="pres">
      <dgm:prSet presAssocID="{77F264B3-3895-4B40-843F-80884F0A9060}" presName="parSh" presStyleLbl="node1" presStyleIdx="0" presStyleCnt="3" custLinFactNeighborX="11200" custLinFactNeighborY="-98435"/>
      <dgm:spPr/>
    </dgm:pt>
    <dgm:pt modelId="{EF1F1989-8FE2-42FF-940A-E4970A70BDB5}" type="pres">
      <dgm:prSet presAssocID="{77F264B3-3895-4B40-843F-80884F0A9060}" presName="desTx" presStyleLbl="fgAcc1" presStyleIdx="0" presStyleCnt="3" custScaleY="252885" custLinFactNeighborX="8108" custLinFactNeighborY="29483">
        <dgm:presLayoutVars>
          <dgm:bulletEnabled val="1"/>
        </dgm:presLayoutVars>
      </dgm:prSet>
      <dgm:spPr/>
    </dgm:pt>
    <dgm:pt modelId="{47B4C285-432B-48AE-915B-CF4CEF74EC64}" type="pres">
      <dgm:prSet presAssocID="{B5CA3138-9212-460E-821C-BCC522E62421}" presName="sibTrans" presStyleLbl="sibTrans2D1" presStyleIdx="0" presStyleCnt="2" custAng="133930" custScaleX="103963" custScaleY="80123" custLinFactNeighborX="-8683" custLinFactNeighborY="48853"/>
      <dgm:spPr/>
    </dgm:pt>
    <dgm:pt modelId="{E918F50D-7C51-4620-8E7C-39748328BE6B}" type="pres">
      <dgm:prSet presAssocID="{B5CA3138-9212-460E-821C-BCC522E62421}" presName="connTx" presStyleLbl="sibTrans2D1" presStyleIdx="0" presStyleCnt="2"/>
      <dgm:spPr/>
    </dgm:pt>
    <dgm:pt modelId="{CD4F9AE0-F049-4EBE-BF3B-9A2F1F0116A1}" type="pres">
      <dgm:prSet presAssocID="{95441017-E715-482B-AC36-8C504C2FB2FD}" presName="composite" presStyleCnt="0"/>
      <dgm:spPr/>
    </dgm:pt>
    <dgm:pt modelId="{79A939DA-CF77-4D4C-9364-BF13C32711AC}" type="pres">
      <dgm:prSet presAssocID="{95441017-E715-482B-AC36-8C504C2FB2FD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9812A11-7E6B-4CB1-B085-2503AD3A1B7A}" type="pres">
      <dgm:prSet presAssocID="{95441017-E715-482B-AC36-8C504C2FB2FD}" presName="parSh" presStyleLbl="node1" presStyleIdx="1" presStyleCnt="3" custScaleX="93779" custScaleY="97692" custLinFactNeighborX="-615" custLinFactNeighborY="-58559"/>
      <dgm:spPr/>
    </dgm:pt>
    <dgm:pt modelId="{1FF69283-8823-4F11-B084-147DFC140B86}" type="pres">
      <dgm:prSet presAssocID="{95441017-E715-482B-AC36-8C504C2FB2FD}" presName="desTx" presStyleLbl="fgAcc1" presStyleIdx="1" presStyleCnt="3" custScaleX="95560" custScaleY="249489" custLinFactNeighborX="-5384" custLinFactNeighborY="31181">
        <dgm:presLayoutVars>
          <dgm:bulletEnabled val="1"/>
        </dgm:presLayoutVars>
      </dgm:prSet>
      <dgm:spPr/>
    </dgm:pt>
    <dgm:pt modelId="{436B4304-BDE8-4292-9007-F97E08610D57}" type="pres">
      <dgm:prSet presAssocID="{B0010195-3637-41B7-B7B5-8ADB7A6FF26A}" presName="sibTrans" presStyleLbl="sibTrans2D1" presStyleIdx="1" presStyleCnt="2" custAng="1031" custScaleX="91771" custScaleY="96709" custLinFactNeighborX="7104" custLinFactNeighborY="50851"/>
      <dgm:spPr/>
    </dgm:pt>
    <dgm:pt modelId="{A505E22F-3C03-45EA-9FFF-D24D0664B6DC}" type="pres">
      <dgm:prSet presAssocID="{B0010195-3637-41B7-B7B5-8ADB7A6FF26A}" presName="connTx" presStyleLbl="sibTrans2D1" presStyleIdx="1" presStyleCnt="2"/>
      <dgm:spPr/>
    </dgm:pt>
    <dgm:pt modelId="{A6601126-1805-49A9-AAB2-9CC3EE757EEE}" type="pres">
      <dgm:prSet presAssocID="{9A3B9573-BA07-410F-BB57-EF28D8B621F2}" presName="composite" presStyleCnt="0"/>
      <dgm:spPr/>
    </dgm:pt>
    <dgm:pt modelId="{5CFE6957-14C1-4935-AEF5-8C07C2F9A2EC}" type="pres">
      <dgm:prSet presAssocID="{9A3B9573-BA07-410F-BB57-EF28D8B621F2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1F2D155-3FCA-4AA9-AD8B-117446470BE6}" type="pres">
      <dgm:prSet presAssocID="{9A3B9573-BA07-410F-BB57-EF28D8B621F2}" presName="parSh" presStyleLbl="node1" presStyleIdx="2" presStyleCnt="3" custLinFactNeighborX="-2928" custLinFactNeighborY="-98751"/>
      <dgm:spPr/>
    </dgm:pt>
    <dgm:pt modelId="{D9A0267F-EF9D-43A0-9ADE-CB5EAFAC6B69}" type="pres">
      <dgm:prSet presAssocID="{9A3B9573-BA07-410F-BB57-EF28D8B621F2}" presName="desTx" presStyleLbl="fgAcc1" presStyleIdx="2" presStyleCnt="3" custScaleY="263950" custLinFactNeighborX="-8757" custLinFactNeighborY="34036">
        <dgm:presLayoutVars>
          <dgm:bulletEnabled val="1"/>
        </dgm:presLayoutVars>
      </dgm:prSet>
      <dgm:spPr/>
    </dgm:pt>
  </dgm:ptLst>
  <dgm:cxnLst>
    <dgm:cxn modelId="{0AB12E00-E7DA-41C9-9DE7-D1090AEFA702}" srcId="{5C20357E-BF36-4374-843F-61336BA8507C}" destId="{95441017-E715-482B-AC36-8C504C2FB2FD}" srcOrd="1" destOrd="0" parTransId="{8808804A-5B0D-4C87-8F09-AAD4E3F20042}" sibTransId="{B0010195-3637-41B7-B7B5-8ADB7A6FF26A}"/>
    <dgm:cxn modelId="{AF5FFB06-69A4-4A0A-888D-080741091D0C}" type="presOf" srcId="{543D0144-3D89-42F0-80AF-3473709FEADC}" destId="{EF1F1989-8FE2-42FF-940A-E4970A70BDB5}" srcOrd="0" destOrd="0" presId="urn:microsoft.com/office/officeart/2005/8/layout/process3"/>
    <dgm:cxn modelId="{E7CC3716-8900-47F4-BEBA-5AF4255129AB}" type="presOf" srcId="{77F264B3-3895-4B40-843F-80884F0A9060}" destId="{08DD6D58-5189-4F96-82EC-1298F5760ECB}" srcOrd="1" destOrd="0" presId="urn:microsoft.com/office/officeart/2005/8/layout/process3"/>
    <dgm:cxn modelId="{BD1E5D1A-2BBF-430C-8C65-DE7CB3776647}" srcId="{5C20357E-BF36-4374-843F-61336BA8507C}" destId="{77F264B3-3895-4B40-843F-80884F0A9060}" srcOrd="0" destOrd="0" parTransId="{D51D2DF2-6781-4989-8C9E-31A74707723B}" sibTransId="{B5CA3138-9212-460E-821C-BCC522E62421}"/>
    <dgm:cxn modelId="{5E535E2C-D86C-4BE1-BC12-3050BB9C65AF}" type="presOf" srcId="{B0010195-3637-41B7-B7B5-8ADB7A6FF26A}" destId="{A505E22F-3C03-45EA-9FFF-D24D0664B6DC}" srcOrd="1" destOrd="0" presId="urn:microsoft.com/office/officeart/2005/8/layout/process3"/>
    <dgm:cxn modelId="{67263739-B51F-4F8A-8F41-656428040263}" srcId="{77F264B3-3895-4B40-843F-80884F0A9060}" destId="{543D0144-3D89-42F0-80AF-3473709FEADC}" srcOrd="0" destOrd="0" parTransId="{580C84E8-3055-4851-9450-FACA0B2DC644}" sibTransId="{8B144910-2681-401B-A31A-D31203723E67}"/>
    <dgm:cxn modelId="{1752273A-9F95-43E4-883E-E38FF00FC6AB}" type="presOf" srcId="{B5CA3138-9212-460E-821C-BCC522E62421}" destId="{E918F50D-7C51-4620-8E7C-39748328BE6B}" srcOrd="1" destOrd="0" presId="urn:microsoft.com/office/officeart/2005/8/layout/process3"/>
    <dgm:cxn modelId="{8955BD55-B345-4577-AD67-F1D889B07208}" srcId="{77F264B3-3895-4B40-843F-80884F0A9060}" destId="{B522A2B3-679A-4E6B-B17E-A2F2B6935154}" srcOrd="1" destOrd="0" parTransId="{9A6DE0C8-220D-44BF-B7D2-1DC296F123B9}" sibTransId="{4782EA03-387D-4880-9F19-1000D5E50757}"/>
    <dgm:cxn modelId="{32F9527D-ED74-4F53-9E5F-26AA93C377CB}" type="presOf" srcId="{95441017-E715-482B-AC36-8C504C2FB2FD}" destId="{79A939DA-CF77-4D4C-9364-BF13C32711AC}" srcOrd="0" destOrd="0" presId="urn:microsoft.com/office/officeart/2005/8/layout/process3"/>
    <dgm:cxn modelId="{5B9DA283-A18B-4EB6-849F-C59B7F4AC355}" type="presOf" srcId="{95441017-E715-482B-AC36-8C504C2FB2FD}" destId="{29812A11-7E6B-4CB1-B085-2503AD3A1B7A}" srcOrd="1" destOrd="0" presId="urn:microsoft.com/office/officeart/2005/8/layout/process3"/>
    <dgm:cxn modelId="{9AFA3D8F-69EA-470F-A3E1-9AF6B0B51A4C}" srcId="{9A3B9573-BA07-410F-BB57-EF28D8B621F2}" destId="{D70CBC28-5561-41EB-842F-7FA936EED5A2}" srcOrd="0" destOrd="0" parTransId="{99D5A909-80FF-4AA4-9688-DA1AF01C230C}" sibTransId="{39CD59AA-BFE1-4163-8D57-32D989005C44}"/>
    <dgm:cxn modelId="{3E069B8F-2458-4EF1-84AC-BEAE8F8C4A39}" type="presOf" srcId="{5C20357E-BF36-4374-843F-61336BA8507C}" destId="{1708A479-9229-494E-84DD-C4CCD464EBD2}" srcOrd="0" destOrd="0" presId="urn:microsoft.com/office/officeart/2005/8/layout/process3"/>
    <dgm:cxn modelId="{59A1F293-2C99-4D21-81CB-6DFB3B9F295F}" type="presOf" srcId="{9A3B9573-BA07-410F-BB57-EF28D8B621F2}" destId="{5CFE6957-14C1-4935-AEF5-8C07C2F9A2EC}" srcOrd="0" destOrd="0" presId="urn:microsoft.com/office/officeart/2005/8/layout/process3"/>
    <dgm:cxn modelId="{0BCED59E-2D05-44E0-9DF3-B7F6D7492BA0}" type="presOf" srcId="{D70CBC28-5561-41EB-842F-7FA936EED5A2}" destId="{D9A0267F-EF9D-43A0-9ADE-CB5EAFAC6B69}" srcOrd="0" destOrd="0" presId="urn:microsoft.com/office/officeart/2005/8/layout/process3"/>
    <dgm:cxn modelId="{0C9619A9-C55F-4476-AFD0-0E516DA13086}" type="presOf" srcId="{9A3B9573-BA07-410F-BB57-EF28D8B621F2}" destId="{E1F2D155-3FCA-4AA9-AD8B-117446470BE6}" srcOrd="1" destOrd="0" presId="urn:microsoft.com/office/officeart/2005/8/layout/process3"/>
    <dgm:cxn modelId="{7B9C07AF-7463-48E9-A0E9-7E1839198EBB}" srcId="{5C20357E-BF36-4374-843F-61336BA8507C}" destId="{9A3B9573-BA07-410F-BB57-EF28D8B621F2}" srcOrd="2" destOrd="0" parTransId="{88C389B1-9EE8-44A6-9409-5340A2F60839}" sibTransId="{8D2F7785-D482-4F28-B2E1-B7384AAE04DF}"/>
    <dgm:cxn modelId="{1A8679CD-FED7-431A-8AED-CDB114CB7A62}" type="presOf" srcId="{B0010195-3637-41B7-B7B5-8ADB7A6FF26A}" destId="{436B4304-BDE8-4292-9007-F97E08610D57}" srcOrd="0" destOrd="0" presId="urn:microsoft.com/office/officeart/2005/8/layout/process3"/>
    <dgm:cxn modelId="{E61D68E6-C243-4F8D-8CC2-5DDAB44D5D84}" type="presOf" srcId="{B5CA3138-9212-460E-821C-BCC522E62421}" destId="{47B4C285-432B-48AE-915B-CF4CEF74EC64}" srcOrd="0" destOrd="0" presId="urn:microsoft.com/office/officeart/2005/8/layout/process3"/>
    <dgm:cxn modelId="{3D061CF6-B4A3-4E9A-BCB7-9B6A7ACBF536}" type="presOf" srcId="{B522A2B3-679A-4E6B-B17E-A2F2B6935154}" destId="{EF1F1989-8FE2-42FF-940A-E4970A70BDB5}" srcOrd="0" destOrd="1" presId="urn:microsoft.com/office/officeart/2005/8/layout/process3"/>
    <dgm:cxn modelId="{19D3FDFE-9015-4382-98F4-52B63208CE89}" type="presOf" srcId="{77F264B3-3895-4B40-843F-80884F0A9060}" destId="{9BEFE46B-A407-4729-A853-6070108284C4}" srcOrd="0" destOrd="0" presId="urn:microsoft.com/office/officeart/2005/8/layout/process3"/>
    <dgm:cxn modelId="{F9284B55-8014-4401-9159-389AC27A10B0}" type="presParOf" srcId="{1708A479-9229-494E-84DD-C4CCD464EBD2}" destId="{21779952-FA52-46B7-BAC7-FB14E4550B70}" srcOrd="0" destOrd="0" presId="urn:microsoft.com/office/officeart/2005/8/layout/process3"/>
    <dgm:cxn modelId="{7F3D2C99-A358-4AC0-895E-0DB85CC0AA9D}" type="presParOf" srcId="{21779952-FA52-46B7-BAC7-FB14E4550B70}" destId="{9BEFE46B-A407-4729-A853-6070108284C4}" srcOrd="0" destOrd="0" presId="urn:microsoft.com/office/officeart/2005/8/layout/process3"/>
    <dgm:cxn modelId="{84EB8BF5-D6E9-4D50-A375-57360A5A2E20}" type="presParOf" srcId="{21779952-FA52-46B7-BAC7-FB14E4550B70}" destId="{08DD6D58-5189-4F96-82EC-1298F5760ECB}" srcOrd="1" destOrd="0" presId="urn:microsoft.com/office/officeart/2005/8/layout/process3"/>
    <dgm:cxn modelId="{96CB4046-D929-4764-90C6-5E11A23FF870}" type="presParOf" srcId="{21779952-FA52-46B7-BAC7-FB14E4550B70}" destId="{EF1F1989-8FE2-42FF-940A-E4970A70BDB5}" srcOrd="2" destOrd="0" presId="urn:microsoft.com/office/officeart/2005/8/layout/process3"/>
    <dgm:cxn modelId="{D5D7BC9C-F1E4-4AC3-9EAF-4C8779CFD0CA}" type="presParOf" srcId="{1708A479-9229-494E-84DD-C4CCD464EBD2}" destId="{47B4C285-432B-48AE-915B-CF4CEF74EC64}" srcOrd="1" destOrd="0" presId="urn:microsoft.com/office/officeart/2005/8/layout/process3"/>
    <dgm:cxn modelId="{D80B85C3-C4D8-4C8E-B40D-2392B6FAC3D9}" type="presParOf" srcId="{47B4C285-432B-48AE-915B-CF4CEF74EC64}" destId="{E918F50D-7C51-4620-8E7C-39748328BE6B}" srcOrd="0" destOrd="0" presId="urn:microsoft.com/office/officeart/2005/8/layout/process3"/>
    <dgm:cxn modelId="{2E47FBE3-70A6-490C-843A-8C831C81D338}" type="presParOf" srcId="{1708A479-9229-494E-84DD-C4CCD464EBD2}" destId="{CD4F9AE0-F049-4EBE-BF3B-9A2F1F0116A1}" srcOrd="2" destOrd="0" presId="urn:microsoft.com/office/officeart/2005/8/layout/process3"/>
    <dgm:cxn modelId="{0496434D-F222-47A3-B681-C72EE72CA32A}" type="presParOf" srcId="{CD4F9AE0-F049-4EBE-BF3B-9A2F1F0116A1}" destId="{79A939DA-CF77-4D4C-9364-BF13C32711AC}" srcOrd="0" destOrd="0" presId="urn:microsoft.com/office/officeart/2005/8/layout/process3"/>
    <dgm:cxn modelId="{19152411-C089-42BC-8FE2-9DF31A07884A}" type="presParOf" srcId="{CD4F9AE0-F049-4EBE-BF3B-9A2F1F0116A1}" destId="{29812A11-7E6B-4CB1-B085-2503AD3A1B7A}" srcOrd="1" destOrd="0" presId="urn:microsoft.com/office/officeart/2005/8/layout/process3"/>
    <dgm:cxn modelId="{6E9570D5-C4D5-4FFF-B074-61C6B0FDC11F}" type="presParOf" srcId="{CD4F9AE0-F049-4EBE-BF3B-9A2F1F0116A1}" destId="{1FF69283-8823-4F11-B084-147DFC140B86}" srcOrd="2" destOrd="0" presId="urn:microsoft.com/office/officeart/2005/8/layout/process3"/>
    <dgm:cxn modelId="{8F73346F-2510-475D-AD5D-B9AEBE7E9C1D}" type="presParOf" srcId="{1708A479-9229-494E-84DD-C4CCD464EBD2}" destId="{436B4304-BDE8-4292-9007-F97E08610D57}" srcOrd="3" destOrd="0" presId="urn:microsoft.com/office/officeart/2005/8/layout/process3"/>
    <dgm:cxn modelId="{AE066B5E-78D2-474E-9008-F7E0BE4C8C22}" type="presParOf" srcId="{436B4304-BDE8-4292-9007-F97E08610D57}" destId="{A505E22F-3C03-45EA-9FFF-D24D0664B6DC}" srcOrd="0" destOrd="0" presId="urn:microsoft.com/office/officeart/2005/8/layout/process3"/>
    <dgm:cxn modelId="{EFCB4169-D8B0-499D-9356-410DC02D878E}" type="presParOf" srcId="{1708A479-9229-494E-84DD-C4CCD464EBD2}" destId="{A6601126-1805-49A9-AAB2-9CC3EE757EEE}" srcOrd="4" destOrd="0" presId="urn:microsoft.com/office/officeart/2005/8/layout/process3"/>
    <dgm:cxn modelId="{5F1F1715-E4F9-444C-ABC6-3AE9011D58B9}" type="presParOf" srcId="{A6601126-1805-49A9-AAB2-9CC3EE757EEE}" destId="{5CFE6957-14C1-4935-AEF5-8C07C2F9A2EC}" srcOrd="0" destOrd="0" presId="urn:microsoft.com/office/officeart/2005/8/layout/process3"/>
    <dgm:cxn modelId="{C8A6E39D-27AB-4060-AD10-273EE96147EE}" type="presParOf" srcId="{A6601126-1805-49A9-AAB2-9CC3EE757EEE}" destId="{E1F2D155-3FCA-4AA9-AD8B-117446470BE6}" srcOrd="1" destOrd="0" presId="urn:microsoft.com/office/officeart/2005/8/layout/process3"/>
    <dgm:cxn modelId="{ED018405-9823-43E9-B3E5-0AECCC5AE8BA}" type="presParOf" srcId="{A6601126-1805-49A9-AAB2-9CC3EE757EEE}" destId="{D9A0267F-EF9D-43A0-9ADE-CB5EAFAC6B6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20357E-BF36-4374-843F-61336BA8507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F264B3-3895-4B40-843F-80884F0A9060}">
      <dgm:prSet phldrT="[Text]"/>
      <dgm:spPr/>
      <dgm:t>
        <a:bodyPr/>
        <a:lstStyle/>
        <a:p>
          <a:r>
            <a:rPr lang="en-US" dirty="0"/>
            <a:t>IF</a:t>
          </a:r>
        </a:p>
      </dgm:t>
    </dgm:pt>
    <dgm:pt modelId="{D51D2DF2-6781-4989-8C9E-31A74707723B}" type="parTrans" cxnId="{BD1E5D1A-2BBF-430C-8C65-DE7CB3776647}">
      <dgm:prSet/>
      <dgm:spPr/>
      <dgm:t>
        <a:bodyPr/>
        <a:lstStyle/>
        <a:p>
          <a:endParaRPr lang="en-US"/>
        </a:p>
      </dgm:t>
    </dgm:pt>
    <dgm:pt modelId="{B5CA3138-9212-460E-821C-BCC522E62421}" type="sibTrans" cxnId="{BD1E5D1A-2BBF-430C-8C65-DE7CB3776647}">
      <dgm:prSet/>
      <dgm:spPr/>
      <dgm:t>
        <a:bodyPr/>
        <a:lstStyle/>
        <a:p>
          <a:endParaRPr lang="en-US" dirty="0"/>
        </a:p>
      </dgm:t>
    </dgm:pt>
    <dgm:pt modelId="{F68400AC-BF45-C94F-8867-EFA476D1C5B9}">
      <dgm:prSet phldrT="[Text]"/>
      <dgm:spPr/>
      <dgm:t>
        <a:bodyPr/>
        <a:lstStyle/>
        <a:p>
          <a:r>
            <a:rPr lang="en-US" dirty="0"/>
            <a:t>We implement project READ. </a:t>
          </a:r>
        </a:p>
      </dgm:t>
    </dgm:pt>
    <dgm:pt modelId="{2D8697FE-D689-5C47-A7B7-89A1F71820F3}" type="parTrans" cxnId="{8C6D67A7-1844-354C-AA3F-E648C22292E6}">
      <dgm:prSet/>
      <dgm:spPr/>
      <dgm:t>
        <a:bodyPr/>
        <a:lstStyle/>
        <a:p>
          <a:endParaRPr lang="en-US"/>
        </a:p>
      </dgm:t>
    </dgm:pt>
    <dgm:pt modelId="{1479D53B-5470-0244-84D8-37E61A2E14A9}" type="sibTrans" cxnId="{8C6D67A7-1844-354C-AA3F-E648C22292E6}">
      <dgm:prSet/>
      <dgm:spPr/>
      <dgm:t>
        <a:bodyPr/>
        <a:lstStyle/>
        <a:p>
          <a:endParaRPr lang="en-US"/>
        </a:p>
      </dgm:t>
    </dgm:pt>
    <dgm:pt modelId="{95441017-E715-482B-AC36-8C504C2FB2FD}">
      <dgm:prSet phldrT="[Text]"/>
      <dgm:spPr/>
      <dgm:t>
        <a:bodyPr/>
        <a:lstStyle/>
        <a:p>
          <a:r>
            <a:rPr lang="en-US" dirty="0"/>
            <a:t>THEN</a:t>
          </a:r>
        </a:p>
      </dgm:t>
    </dgm:pt>
    <dgm:pt modelId="{B0010195-3637-41B7-B7B5-8ADB7A6FF26A}" type="sibTrans" cxnId="{0AB12E00-E7DA-41C9-9DE7-D1090AEFA702}">
      <dgm:prSet/>
      <dgm:spPr/>
      <dgm:t>
        <a:bodyPr/>
        <a:lstStyle/>
        <a:p>
          <a:endParaRPr lang="en-US" dirty="0"/>
        </a:p>
      </dgm:t>
    </dgm:pt>
    <dgm:pt modelId="{8808804A-5B0D-4C87-8F09-AAD4E3F20042}" type="parTrans" cxnId="{0AB12E00-E7DA-41C9-9DE7-D1090AEFA702}">
      <dgm:prSet/>
      <dgm:spPr/>
      <dgm:t>
        <a:bodyPr/>
        <a:lstStyle/>
        <a:p>
          <a:endParaRPr lang="en-US"/>
        </a:p>
      </dgm:t>
    </dgm:pt>
    <dgm:pt modelId="{4BC96B18-A05B-4701-85A1-4A48D476DEC1}">
      <dgm:prSet phldrT="[Text]"/>
      <dgm:spPr/>
      <dgm:t>
        <a:bodyPr/>
        <a:lstStyle/>
        <a:p>
          <a:r>
            <a:rPr lang="en-US" dirty="0"/>
            <a:t>students will receive more high quality, evidence-based literacy programs</a:t>
          </a:r>
        </a:p>
      </dgm:t>
    </dgm:pt>
    <dgm:pt modelId="{44E0600F-E6BC-44FE-B5E1-B218E4C62606}" type="sibTrans" cxnId="{6693E9A6-5286-431A-A86C-A669B8899305}">
      <dgm:prSet/>
      <dgm:spPr/>
      <dgm:t>
        <a:bodyPr/>
        <a:lstStyle/>
        <a:p>
          <a:endParaRPr lang="en-US"/>
        </a:p>
      </dgm:t>
    </dgm:pt>
    <dgm:pt modelId="{369D592A-9DAC-4594-B3E1-D8239872625F}" type="parTrans" cxnId="{6693E9A6-5286-431A-A86C-A669B8899305}">
      <dgm:prSet/>
      <dgm:spPr/>
      <dgm:t>
        <a:bodyPr/>
        <a:lstStyle/>
        <a:p>
          <a:endParaRPr lang="en-US"/>
        </a:p>
      </dgm:t>
    </dgm:pt>
    <dgm:pt modelId="{9A3B9573-BA07-410F-BB57-EF28D8B621F2}">
      <dgm:prSet phldrT="[Text]"/>
      <dgm:spPr/>
      <dgm:t>
        <a:bodyPr/>
        <a:lstStyle/>
        <a:p>
          <a:r>
            <a:rPr lang="en-US" dirty="0"/>
            <a:t>THEN</a:t>
          </a:r>
        </a:p>
      </dgm:t>
    </dgm:pt>
    <dgm:pt modelId="{8D2F7785-D482-4F28-B2E1-B7384AAE04DF}" type="sibTrans" cxnId="{7B9C07AF-7463-48E9-A0E9-7E1839198EBB}">
      <dgm:prSet/>
      <dgm:spPr/>
      <dgm:t>
        <a:bodyPr/>
        <a:lstStyle/>
        <a:p>
          <a:endParaRPr lang="en-US"/>
        </a:p>
      </dgm:t>
    </dgm:pt>
    <dgm:pt modelId="{88C389B1-9EE8-44A6-9409-5340A2F60839}" type="parTrans" cxnId="{7B9C07AF-7463-48E9-A0E9-7E1839198EBB}">
      <dgm:prSet/>
      <dgm:spPr/>
      <dgm:t>
        <a:bodyPr/>
        <a:lstStyle/>
        <a:p>
          <a:endParaRPr lang="en-US"/>
        </a:p>
      </dgm:t>
    </dgm:pt>
    <dgm:pt modelId="{D70CBC28-5561-41EB-842F-7FA936EED5A2}">
      <dgm:prSet phldrT="[Text]"/>
      <dgm:spPr/>
      <dgm:t>
        <a:bodyPr/>
        <a:lstStyle/>
        <a:p>
          <a:r>
            <a:rPr lang="en-US" dirty="0"/>
            <a:t>our students will improve their reading skills</a:t>
          </a:r>
        </a:p>
      </dgm:t>
    </dgm:pt>
    <dgm:pt modelId="{39CD59AA-BFE1-4163-8D57-32D989005C44}" type="sibTrans" cxnId="{9AFA3D8F-69EA-470F-A3E1-9AF6B0B51A4C}">
      <dgm:prSet/>
      <dgm:spPr/>
      <dgm:t>
        <a:bodyPr/>
        <a:lstStyle/>
        <a:p>
          <a:endParaRPr lang="en-US"/>
        </a:p>
      </dgm:t>
    </dgm:pt>
    <dgm:pt modelId="{99D5A909-80FF-4AA4-9688-DA1AF01C230C}" type="parTrans" cxnId="{9AFA3D8F-69EA-470F-A3E1-9AF6B0B51A4C}">
      <dgm:prSet/>
      <dgm:spPr/>
      <dgm:t>
        <a:bodyPr/>
        <a:lstStyle/>
        <a:p>
          <a:endParaRPr lang="en-US"/>
        </a:p>
      </dgm:t>
    </dgm:pt>
    <dgm:pt modelId="{1708A479-9229-494E-84DD-C4CCD464EBD2}" type="pres">
      <dgm:prSet presAssocID="{5C20357E-BF36-4374-843F-61336BA8507C}" presName="linearFlow" presStyleCnt="0">
        <dgm:presLayoutVars>
          <dgm:dir/>
          <dgm:animLvl val="lvl"/>
          <dgm:resizeHandles val="exact"/>
        </dgm:presLayoutVars>
      </dgm:prSet>
      <dgm:spPr/>
    </dgm:pt>
    <dgm:pt modelId="{21779952-FA52-46B7-BAC7-FB14E4550B70}" type="pres">
      <dgm:prSet presAssocID="{77F264B3-3895-4B40-843F-80884F0A9060}" presName="composite" presStyleCnt="0"/>
      <dgm:spPr/>
    </dgm:pt>
    <dgm:pt modelId="{9BEFE46B-A407-4729-A853-6070108284C4}" type="pres">
      <dgm:prSet presAssocID="{77F264B3-3895-4B40-843F-80884F0A9060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8DD6D58-5189-4F96-82EC-1298F5760ECB}" type="pres">
      <dgm:prSet presAssocID="{77F264B3-3895-4B40-843F-80884F0A9060}" presName="parSh" presStyleLbl="node1" presStyleIdx="0" presStyleCnt="3" custLinFactNeighborX="11200" custLinFactNeighborY="-98435"/>
      <dgm:spPr/>
    </dgm:pt>
    <dgm:pt modelId="{EF1F1989-8FE2-42FF-940A-E4970A70BDB5}" type="pres">
      <dgm:prSet presAssocID="{77F264B3-3895-4B40-843F-80884F0A9060}" presName="desTx" presStyleLbl="fgAcc1" presStyleIdx="0" presStyleCnt="3" custScaleX="106163" custScaleY="100000" custLinFactNeighborX="2061" custLinFactNeighborY="-10727">
        <dgm:presLayoutVars>
          <dgm:bulletEnabled val="1"/>
        </dgm:presLayoutVars>
      </dgm:prSet>
      <dgm:spPr/>
    </dgm:pt>
    <dgm:pt modelId="{47B4C285-432B-48AE-915B-CF4CEF74EC64}" type="pres">
      <dgm:prSet presAssocID="{B5CA3138-9212-460E-821C-BCC522E62421}" presName="sibTrans" presStyleLbl="sibTrans2D1" presStyleIdx="0" presStyleCnt="2" custAng="133930" custScaleX="103963" custScaleY="80123" custLinFactNeighborX="-8683" custLinFactNeighborY="48853"/>
      <dgm:spPr/>
    </dgm:pt>
    <dgm:pt modelId="{E918F50D-7C51-4620-8E7C-39748328BE6B}" type="pres">
      <dgm:prSet presAssocID="{B5CA3138-9212-460E-821C-BCC522E62421}" presName="connTx" presStyleLbl="sibTrans2D1" presStyleIdx="0" presStyleCnt="2"/>
      <dgm:spPr/>
    </dgm:pt>
    <dgm:pt modelId="{CD4F9AE0-F049-4EBE-BF3B-9A2F1F0116A1}" type="pres">
      <dgm:prSet presAssocID="{95441017-E715-482B-AC36-8C504C2FB2FD}" presName="composite" presStyleCnt="0"/>
      <dgm:spPr/>
    </dgm:pt>
    <dgm:pt modelId="{79A939DA-CF77-4D4C-9364-BF13C32711AC}" type="pres">
      <dgm:prSet presAssocID="{95441017-E715-482B-AC36-8C504C2FB2FD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9812A11-7E6B-4CB1-B085-2503AD3A1B7A}" type="pres">
      <dgm:prSet presAssocID="{95441017-E715-482B-AC36-8C504C2FB2FD}" presName="parSh" presStyleLbl="node1" presStyleIdx="1" presStyleCnt="3" custScaleX="93779" custScaleY="97692" custLinFactY="-1424" custLinFactNeighborX="-8" custLinFactNeighborY="-100000"/>
      <dgm:spPr/>
    </dgm:pt>
    <dgm:pt modelId="{1FF69283-8823-4F11-B084-147DFC140B86}" type="pres">
      <dgm:prSet presAssocID="{95441017-E715-482B-AC36-8C504C2FB2FD}" presName="desTx" presStyleLbl="fgAcc1" presStyleIdx="1" presStyleCnt="3" custScaleX="95560" custScaleY="100000" custLinFactNeighborX="-6215" custLinFactNeighborY="-10926">
        <dgm:presLayoutVars>
          <dgm:bulletEnabled val="1"/>
        </dgm:presLayoutVars>
      </dgm:prSet>
      <dgm:spPr/>
    </dgm:pt>
    <dgm:pt modelId="{436B4304-BDE8-4292-9007-F97E08610D57}" type="pres">
      <dgm:prSet presAssocID="{B0010195-3637-41B7-B7B5-8ADB7A6FF26A}" presName="sibTrans" presStyleLbl="sibTrans2D1" presStyleIdx="1" presStyleCnt="2" custAng="1031" custScaleX="91771" custScaleY="96709" custLinFactNeighborX="7104" custLinFactNeighborY="50851"/>
      <dgm:spPr/>
    </dgm:pt>
    <dgm:pt modelId="{A505E22F-3C03-45EA-9FFF-D24D0664B6DC}" type="pres">
      <dgm:prSet presAssocID="{B0010195-3637-41B7-B7B5-8ADB7A6FF26A}" presName="connTx" presStyleLbl="sibTrans2D1" presStyleIdx="1" presStyleCnt="2"/>
      <dgm:spPr/>
    </dgm:pt>
    <dgm:pt modelId="{A6601126-1805-49A9-AAB2-9CC3EE757EEE}" type="pres">
      <dgm:prSet presAssocID="{9A3B9573-BA07-410F-BB57-EF28D8B621F2}" presName="composite" presStyleCnt="0"/>
      <dgm:spPr/>
    </dgm:pt>
    <dgm:pt modelId="{5CFE6957-14C1-4935-AEF5-8C07C2F9A2EC}" type="pres">
      <dgm:prSet presAssocID="{9A3B9573-BA07-410F-BB57-EF28D8B621F2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1F2D155-3FCA-4AA9-AD8B-117446470BE6}" type="pres">
      <dgm:prSet presAssocID="{9A3B9573-BA07-410F-BB57-EF28D8B621F2}" presName="parSh" presStyleLbl="node1" presStyleIdx="2" presStyleCnt="3" custLinFactNeighborX="-2928" custLinFactNeighborY="-98751"/>
      <dgm:spPr/>
    </dgm:pt>
    <dgm:pt modelId="{D9A0267F-EF9D-43A0-9ADE-CB5EAFAC6B69}" type="pres">
      <dgm:prSet presAssocID="{9A3B9573-BA07-410F-BB57-EF28D8B621F2}" presName="desTx" presStyleLbl="fgAcc1" presStyleIdx="2" presStyleCnt="3" custScaleY="100000" custLinFactNeighborX="-8380" custLinFactNeighborY="-6560">
        <dgm:presLayoutVars>
          <dgm:bulletEnabled val="1"/>
        </dgm:presLayoutVars>
      </dgm:prSet>
      <dgm:spPr/>
    </dgm:pt>
  </dgm:ptLst>
  <dgm:cxnLst>
    <dgm:cxn modelId="{0AB12E00-E7DA-41C9-9DE7-D1090AEFA702}" srcId="{5C20357E-BF36-4374-843F-61336BA8507C}" destId="{95441017-E715-482B-AC36-8C504C2FB2FD}" srcOrd="1" destOrd="0" parTransId="{8808804A-5B0D-4C87-8F09-AAD4E3F20042}" sibTransId="{B0010195-3637-41B7-B7B5-8ADB7A6FF26A}"/>
    <dgm:cxn modelId="{E7CC3716-8900-47F4-BEBA-5AF4255129AB}" type="presOf" srcId="{77F264B3-3895-4B40-843F-80884F0A9060}" destId="{08DD6D58-5189-4F96-82EC-1298F5760ECB}" srcOrd="1" destOrd="0" presId="urn:microsoft.com/office/officeart/2005/8/layout/process3"/>
    <dgm:cxn modelId="{BD1E5D1A-2BBF-430C-8C65-DE7CB3776647}" srcId="{5C20357E-BF36-4374-843F-61336BA8507C}" destId="{77F264B3-3895-4B40-843F-80884F0A9060}" srcOrd="0" destOrd="0" parTransId="{D51D2DF2-6781-4989-8C9E-31A74707723B}" sibTransId="{B5CA3138-9212-460E-821C-BCC522E62421}"/>
    <dgm:cxn modelId="{5E535E2C-D86C-4BE1-BC12-3050BB9C65AF}" type="presOf" srcId="{B0010195-3637-41B7-B7B5-8ADB7A6FF26A}" destId="{A505E22F-3C03-45EA-9FFF-D24D0664B6DC}" srcOrd="1" destOrd="0" presId="urn:microsoft.com/office/officeart/2005/8/layout/process3"/>
    <dgm:cxn modelId="{1752273A-9F95-43E4-883E-E38FF00FC6AB}" type="presOf" srcId="{B5CA3138-9212-460E-821C-BCC522E62421}" destId="{E918F50D-7C51-4620-8E7C-39748328BE6B}" srcOrd="1" destOrd="0" presId="urn:microsoft.com/office/officeart/2005/8/layout/process3"/>
    <dgm:cxn modelId="{79F56647-FF92-40EB-B671-485730B62CBB}" type="presOf" srcId="{4BC96B18-A05B-4701-85A1-4A48D476DEC1}" destId="{1FF69283-8823-4F11-B084-147DFC140B86}" srcOrd="0" destOrd="0" presId="urn:microsoft.com/office/officeart/2005/8/layout/process3"/>
    <dgm:cxn modelId="{32F9527D-ED74-4F53-9E5F-26AA93C377CB}" type="presOf" srcId="{95441017-E715-482B-AC36-8C504C2FB2FD}" destId="{79A939DA-CF77-4D4C-9364-BF13C32711AC}" srcOrd="0" destOrd="0" presId="urn:microsoft.com/office/officeart/2005/8/layout/process3"/>
    <dgm:cxn modelId="{5B9DA283-A18B-4EB6-849F-C59B7F4AC355}" type="presOf" srcId="{95441017-E715-482B-AC36-8C504C2FB2FD}" destId="{29812A11-7E6B-4CB1-B085-2503AD3A1B7A}" srcOrd="1" destOrd="0" presId="urn:microsoft.com/office/officeart/2005/8/layout/process3"/>
    <dgm:cxn modelId="{9AFA3D8F-69EA-470F-A3E1-9AF6B0B51A4C}" srcId="{9A3B9573-BA07-410F-BB57-EF28D8B621F2}" destId="{D70CBC28-5561-41EB-842F-7FA936EED5A2}" srcOrd="0" destOrd="0" parTransId="{99D5A909-80FF-4AA4-9688-DA1AF01C230C}" sibTransId="{39CD59AA-BFE1-4163-8D57-32D989005C44}"/>
    <dgm:cxn modelId="{3E069B8F-2458-4EF1-84AC-BEAE8F8C4A39}" type="presOf" srcId="{5C20357E-BF36-4374-843F-61336BA8507C}" destId="{1708A479-9229-494E-84DD-C4CCD464EBD2}" srcOrd="0" destOrd="0" presId="urn:microsoft.com/office/officeart/2005/8/layout/process3"/>
    <dgm:cxn modelId="{59A1F293-2C99-4D21-81CB-6DFB3B9F295F}" type="presOf" srcId="{9A3B9573-BA07-410F-BB57-EF28D8B621F2}" destId="{5CFE6957-14C1-4935-AEF5-8C07C2F9A2EC}" srcOrd="0" destOrd="0" presId="urn:microsoft.com/office/officeart/2005/8/layout/process3"/>
    <dgm:cxn modelId="{0BCED59E-2D05-44E0-9DF3-B7F6D7492BA0}" type="presOf" srcId="{D70CBC28-5561-41EB-842F-7FA936EED5A2}" destId="{D9A0267F-EF9D-43A0-9ADE-CB5EAFAC6B69}" srcOrd="0" destOrd="0" presId="urn:microsoft.com/office/officeart/2005/8/layout/process3"/>
    <dgm:cxn modelId="{6693E9A6-5286-431A-A86C-A669B8899305}" srcId="{95441017-E715-482B-AC36-8C504C2FB2FD}" destId="{4BC96B18-A05B-4701-85A1-4A48D476DEC1}" srcOrd="0" destOrd="0" parTransId="{369D592A-9DAC-4594-B3E1-D8239872625F}" sibTransId="{44E0600F-E6BC-44FE-B5E1-B218E4C62606}"/>
    <dgm:cxn modelId="{8C6D67A7-1844-354C-AA3F-E648C22292E6}" srcId="{77F264B3-3895-4B40-843F-80884F0A9060}" destId="{F68400AC-BF45-C94F-8867-EFA476D1C5B9}" srcOrd="0" destOrd="0" parTransId="{2D8697FE-D689-5C47-A7B7-89A1F71820F3}" sibTransId="{1479D53B-5470-0244-84D8-37E61A2E14A9}"/>
    <dgm:cxn modelId="{0C9619A9-C55F-4476-AFD0-0E516DA13086}" type="presOf" srcId="{9A3B9573-BA07-410F-BB57-EF28D8B621F2}" destId="{E1F2D155-3FCA-4AA9-AD8B-117446470BE6}" srcOrd="1" destOrd="0" presId="urn:microsoft.com/office/officeart/2005/8/layout/process3"/>
    <dgm:cxn modelId="{7B9C07AF-7463-48E9-A0E9-7E1839198EBB}" srcId="{5C20357E-BF36-4374-843F-61336BA8507C}" destId="{9A3B9573-BA07-410F-BB57-EF28D8B621F2}" srcOrd="2" destOrd="0" parTransId="{88C389B1-9EE8-44A6-9409-5340A2F60839}" sibTransId="{8D2F7785-D482-4F28-B2E1-B7384AAE04DF}"/>
    <dgm:cxn modelId="{1388A0B2-36DF-5041-95D2-C40C6AC4A295}" type="presOf" srcId="{F68400AC-BF45-C94F-8867-EFA476D1C5B9}" destId="{EF1F1989-8FE2-42FF-940A-E4970A70BDB5}" srcOrd="0" destOrd="0" presId="urn:microsoft.com/office/officeart/2005/8/layout/process3"/>
    <dgm:cxn modelId="{1A8679CD-FED7-431A-8AED-CDB114CB7A62}" type="presOf" srcId="{B0010195-3637-41B7-B7B5-8ADB7A6FF26A}" destId="{436B4304-BDE8-4292-9007-F97E08610D57}" srcOrd="0" destOrd="0" presId="urn:microsoft.com/office/officeart/2005/8/layout/process3"/>
    <dgm:cxn modelId="{E61D68E6-C243-4F8D-8CC2-5DDAB44D5D84}" type="presOf" srcId="{B5CA3138-9212-460E-821C-BCC522E62421}" destId="{47B4C285-432B-48AE-915B-CF4CEF74EC64}" srcOrd="0" destOrd="0" presId="urn:microsoft.com/office/officeart/2005/8/layout/process3"/>
    <dgm:cxn modelId="{19D3FDFE-9015-4382-98F4-52B63208CE89}" type="presOf" srcId="{77F264B3-3895-4B40-843F-80884F0A9060}" destId="{9BEFE46B-A407-4729-A853-6070108284C4}" srcOrd="0" destOrd="0" presId="urn:microsoft.com/office/officeart/2005/8/layout/process3"/>
    <dgm:cxn modelId="{F9284B55-8014-4401-9159-389AC27A10B0}" type="presParOf" srcId="{1708A479-9229-494E-84DD-C4CCD464EBD2}" destId="{21779952-FA52-46B7-BAC7-FB14E4550B70}" srcOrd="0" destOrd="0" presId="urn:microsoft.com/office/officeart/2005/8/layout/process3"/>
    <dgm:cxn modelId="{7F3D2C99-A358-4AC0-895E-0DB85CC0AA9D}" type="presParOf" srcId="{21779952-FA52-46B7-BAC7-FB14E4550B70}" destId="{9BEFE46B-A407-4729-A853-6070108284C4}" srcOrd="0" destOrd="0" presId="urn:microsoft.com/office/officeart/2005/8/layout/process3"/>
    <dgm:cxn modelId="{84EB8BF5-D6E9-4D50-A375-57360A5A2E20}" type="presParOf" srcId="{21779952-FA52-46B7-BAC7-FB14E4550B70}" destId="{08DD6D58-5189-4F96-82EC-1298F5760ECB}" srcOrd="1" destOrd="0" presId="urn:microsoft.com/office/officeart/2005/8/layout/process3"/>
    <dgm:cxn modelId="{96CB4046-D929-4764-90C6-5E11A23FF870}" type="presParOf" srcId="{21779952-FA52-46B7-BAC7-FB14E4550B70}" destId="{EF1F1989-8FE2-42FF-940A-E4970A70BDB5}" srcOrd="2" destOrd="0" presId="urn:microsoft.com/office/officeart/2005/8/layout/process3"/>
    <dgm:cxn modelId="{D5D7BC9C-F1E4-4AC3-9EAF-4C8779CFD0CA}" type="presParOf" srcId="{1708A479-9229-494E-84DD-C4CCD464EBD2}" destId="{47B4C285-432B-48AE-915B-CF4CEF74EC64}" srcOrd="1" destOrd="0" presId="urn:microsoft.com/office/officeart/2005/8/layout/process3"/>
    <dgm:cxn modelId="{D80B85C3-C4D8-4C8E-B40D-2392B6FAC3D9}" type="presParOf" srcId="{47B4C285-432B-48AE-915B-CF4CEF74EC64}" destId="{E918F50D-7C51-4620-8E7C-39748328BE6B}" srcOrd="0" destOrd="0" presId="urn:microsoft.com/office/officeart/2005/8/layout/process3"/>
    <dgm:cxn modelId="{2E47FBE3-70A6-490C-843A-8C831C81D338}" type="presParOf" srcId="{1708A479-9229-494E-84DD-C4CCD464EBD2}" destId="{CD4F9AE0-F049-4EBE-BF3B-9A2F1F0116A1}" srcOrd="2" destOrd="0" presId="urn:microsoft.com/office/officeart/2005/8/layout/process3"/>
    <dgm:cxn modelId="{0496434D-F222-47A3-B681-C72EE72CA32A}" type="presParOf" srcId="{CD4F9AE0-F049-4EBE-BF3B-9A2F1F0116A1}" destId="{79A939DA-CF77-4D4C-9364-BF13C32711AC}" srcOrd="0" destOrd="0" presId="urn:microsoft.com/office/officeart/2005/8/layout/process3"/>
    <dgm:cxn modelId="{19152411-C089-42BC-8FE2-9DF31A07884A}" type="presParOf" srcId="{CD4F9AE0-F049-4EBE-BF3B-9A2F1F0116A1}" destId="{29812A11-7E6B-4CB1-B085-2503AD3A1B7A}" srcOrd="1" destOrd="0" presId="urn:microsoft.com/office/officeart/2005/8/layout/process3"/>
    <dgm:cxn modelId="{6E9570D5-C4D5-4FFF-B074-61C6B0FDC11F}" type="presParOf" srcId="{CD4F9AE0-F049-4EBE-BF3B-9A2F1F0116A1}" destId="{1FF69283-8823-4F11-B084-147DFC140B86}" srcOrd="2" destOrd="0" presId="urn:microsoft.com/office/officeart/2005/8/layout/process3"/>
    <dgm:cxn modelId="{8F73346F-2510-475D-AD5D-B9AEBE7E9C1D}" type="presParOf" srcId="{1708A479-9229-494E-84DD-C4CCD464EBD2}" destId="{436B4304-BDE8-4292-9007-F97E08610D57}" srcOrd="3" destOrd="0" presId="urn:microsoft.com/office/officeart/2005/8/layout/process3"/>
    <dgm:cxn modelId="{AE066B5E-78D2-474E-9008-F7E0BE4C8C22}" type="presParOf" srcId="{436B4304-BDE8-4292-9007-F97E08610D57}" destId="{A505E22F-3C03-45EA-9FFF-D24D0664B6DC}" srcOrd="0" destOrd="0" presId="urn:microsoft.com/office/officeart/2005/8/layout/process3"/>
    <dgm:cxn modelId="{EFCB4169-D8B0-499D-9356-410DC02D878E}" type="presParOf" srcId="{1708A479-9229-494E-84DD-C4CCD464EBD2}" destId="{A6601126-1805-49A9-AAB2-9CC3EE757EEE}" srcOrd="4" destOrd="0" presId="urn:microsoft.com/office/officeart/2005/8/layout/process3"/>
    <dgm:cxn modelId="{5F1F1715-E4F9-444C-ABC6-3AE9011D58B9}" type="presParOf" srcId="{A6601126-1805-49A9-AAB2-9CC3EE757EEE}" destId="{5CFE6957-14C1-4935-AEF5-8C07C2F9A2EC}" srcOrd="0" destOrd="0" presId="urn:microsoft.com/office/officeart/2005/8/layout/process3"/>
    <dgm:cxn modelId="{C8A6E39D-27AB-4060-AD10-273EE96147EE}" type="presParOf" srcId="{A6601126-1805-49A9-AAB2-9CC3EE757EEE}" destId="{E1F2D155-3FCA-4AA9-AD8B-117446470BE6}" srcOrd="1" destOrd="0" presId="urn:microsoft.com/office/officeart/2005/8/layout/process3"/>
    <dgm:cxn modelId="{ED018405-9823-43E9-B3E5-0AECCC5AE8BA}" type="presParOf" srcId="{A6601126-1805-49A9-AAB2-9CC3EE757EEE}" destId="{D9A0267F-EF9D-43A0-9ADE-CB5EAFAC6B6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2761924-1989-47C9-AB20-23E0861B5C10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F38E8E-3A89-4A1C-8847-FD4725545E0C}">
      <dgm:prSet custT="1"/>
      <dgm:spPr/>
      <dgm:t>
        <a:bodyPr/>
        <a:lstStyle/>
        <a:p>
          <a:r>
            <a:rPr lang="en-US" sz="3200" b="1" dirty="0"/>
            <a:t>S</a:t>
          </a:r>
          <a:r>
            <a:rPr lang="en-US" sz="3200" dirty="0"/>
            <a:t>pecific</a:t>
          </a:r>
        </a:p>
        <a:p>
          <a:r>
            <a:rPr lang="en-US" sz="2000" dirty="0"/>
            <a:t>who, what, when, where, why, how</a:t>
          </a:r>
          <a:endParaRPr lang="en-US" sz="2400" dirty="0"/>
        </a:p>
      </dgm:t>
    </dgm:pt>
    <dgm:pt modelId="{7056F7C4-B8EA-42A4-9DFE-6DEF1EB70688}" type="parTrans" cxnId="{7546D48B-4B03-4223-AE68-FDD268A0A271}">
      <dgm:prSet/>
      <dgm:spPr/>
      <dgm:t>
        <a:bodyPr/>
        <a:lstStyle/>
        <a:p>
          <a:endParaRPr lang="en-US"/>
        </a:p>
      </dgm:t>
    </dgm:pt>
    <dgm:pt modelId="{5156EB91-03D8-4C80-8A84-787CFF5FB374}" type="sibTrans" cxnId="{7546D48B-4B03-4223-AE68-FDD268A0A271}">
      <dgm:prSet/>
      <dgm:spPr/>
      <dgm:t>
        <a:bodyPr/>
        <a:lstStyle/>
        <a:p>
          <a:endParaRPr lang="en-US"/>
        </a:p>
      </dgm:t>
    </dgm:pt>
    <dgm:pt modelId="{6C36CF39-8CDD-4551-B336-9D41BECF4B38}">
      <dgm:prSet custT="1"/>
      <dgm:spPr/>
      <dgm:t>
        <a:bodyPr/>
        <a:lstStyle/>
        <a:p>
          <a:r>
            <a:rPr lang="en-US" sz="3200" dirty="0"/>
            <a:t>Measurable </a:t>
          </a:r>
          <a:r>
            <a:rPr lang="en-US" sz="2000" dirty="0"/>
            <a:t>numeric or descriptive measure</a:t>
          </a:r>
          <a:endParaRPr lang="en-US" sz="2400" dirty="0"/>
        </a:p>
      </dgm:t>
    </dgm:pt>
    <dgm:pt modelId="{E005EA19-41FB-4BB1-9410-3D05A2AE5D20}" type="parTrans" cxnId="{3BBB2C80-B7C9-4EC9-875C-772BE21A99D3}">
      <dgm:prSet/>
      <dgm:spPr/>
      <dgm:t>
        <a:bodyPr/>
        <a:lstStyle/>
        <a:p>
          <a:endParaRPr lang="en-US"/>
        </a:p>
      </dgm:t>
    </dgm:pt>
    <dgm:pt modelId="{D61802CB-FC61-4D4D-94A8-EA88B545BCA1}" type="sibTrans" cxnId="{3BBB2C80-B7C9-4EC9-875C-772BE21A99D3}">
      <dgm:prSet/>
      <dgm:spPr/>
      <dgm:t>
        <a:bodyPr/>
        <a:lstStyle/>
        <a:p>
          <a:endParaRPr lang="en-US"/>
        </a:p>
      </dgm:t>
    </dgm:pt>
    <dgm:pt modelId="{7A9EE663-53B8-4B8E-B2CE-E30E69878F7C}">
      <dgm:prSet custT="1"/>
      <dgm:spPr/>
      <dgm:t>
        <a:bodyPr/>
        <a:lstStyle/>
        <a:p>
          <a:r>
            <a:rPr lang="en-US" sz="3200" b="1" dirty="0"/>
            <a:t>A</a:t>
          </a:r>
          <a:r>
            <a:rPr lang="en-US" sz="3200" dirty="0"/>
            <a:t>chievable  </a:t>
          </a:r>
        </a:p>
      </dgm:t>
    </dgm:pt>
    <dgm:pt modelId="{ECFE3166-70A0-49A9-9355-2C7D51682935}" type="parTrans" cxnId="{DDE114CC-7E35-4BDB-A7E2-33BC041551EB}">
      <dgm:prSet/>
      <dgm:spPr/>
      <dgm:t>
        <a:bodyPr/>
        <a:lstStyle/>
        <a:p>
          <a:endParaRPr lang="en-US"/>
        </a:p>
      </dgm:t>
    </dgm:pt>
    <dgm:pt modelId="{4248D7E9-7FBC-4E6F-80FC-BD441D879216}" type="sibTrans" cxnId="{DDE114CC-7E35-4BDB-A7E2-33BC041551EB}">
      <dgm:prSet/>
      <dgm:spPr/>
      <dgm:t>
        <a:bodyPr/>
        <a:lstStyle/>
        <a:p>
          <a:endParaRPr lang="en-US"/>
        </a:p>
      </dgm:t>
    </dgm:pt>
    <dgm:pt modelId="{FF208FE1-6841-4FF7-9129-E18DDBE5D60E}">
      <dgm:prSet custT="1"/>
      <dgm:spPr/>
      <dgm:t>
        <a:bodyPr/>
        <a:lstStyle/>
        <a:p>
          <a:r>
            <a:rPr lang="en-US" sz="2400" dirty="0"/>
            <a:t>realistic, enough resources</a:t>
          </a:r>
        </a:p>
      </dgm:t>
    </dgm:pt>
    <dgm:pt modelId="{F6261C8D-1AF3-4147-9402-E1B55CE212FC}" type="parTrans" cxnId="{FE657954-4DF7-4C65-98D3-D0025CCE863D}">
      <dgm:prSet/>
      <dgm:spPr/>
      <dgm:t>
        <a:bodyPr/>
        <a:lstStyle/>
        <a:p>
          <a:endParaRPr lang="en-US"/>
        </a:p>
      </dgm:t>
    </dgm:pt>
    <dgm:pt modelId="{2D7185A2-85CF-4B57-9146-B3A4362E0ED3}" type="sibTrans" cxnId="{FE657954-4DF7-4C65-98D3-D0025CCE863D}">
      <dgm:prSet/>
      <dgm:spPr/>
      <dgm:t>
        <a:bodyPr/>
        <a:lstStyle/>
        <a:p>
          <a:endParaRPr lang="en-US"/>
        </a:p>
      </dgm:t>
    </dgm:pt>
    <dgm:pt modelId="{DF68E708-3C99-428C-B63E-ADFB20265E10}">
      <dgm:prSet custT="1"/>
      <dgm:spPr/>
      <dgm:t>
        <a:bodyPr/>
        <a:lstStyle/>
        <a:p>
          <a:r>
            <a:rPr lang="en-US" sz="3200" dirty="0"/>
            <a:t>Relevant </a:t>
          </a:r>
          <a:r>
            <a:rPr lang="en-US" sz="2400" dirty="0"/>
            <a:t> </a:t>
          </a:r>
        </a:p>
      </dgm:t>
    </dgm:pt>
    <dgm:pt modelId="{EA1D90FA-F4D8-447C-94AD-6A9B7D076026}" type="parTrans" cxnId="{055E6239-FFC3-466C-A4C8-B35F59D1EB77}">
      <dgm:prSet/>
      <dgm:spPr/>
      <dgm:t>
        <a:bodyPr/>
        <a:lstStyle/>
        <a:p>
          <a:endParaRPr lang="en-US"/>
        </a:p>
      </dgm:t>
    </dgm:pt>
    <dgm:pt modelId="{9F8CF705-6E4C-436F-BB55-6D2DFC01BCC3}" type="sibTrans" cxnId="{055E6239-FFC3-466C-A4C8-B35F59D1EB77}">
      <dgm:prSet/>
      <dgm:spPr/>
      <dgm:t>
        <a:bodyPr/>
        <a:lstStyle/>
        <a:p>
          <a:endParaRPr lang="en-US"/>
        </a:p>
      </dgm:t>
    </dgm:pt>
    <dgm:pt modelId="{530B794D-3779-4265-9BA8-4516738C8BE6}">
      <dgm:prSet custT="1"/>
      <dgm:spPr/>
      <dgm:t>
        <a:bodyPr/>
        <a:lstStyle/>
        <a:p>
          <a:r>
            <a:rPr lang="en-US" sz="2000" dirty="0"/>
            <a:t>consistent with mission/vision of program</a:t>
          </a:r>
        </a:p>
      </dgm:t>
    </dgm:pt>
    <dgm:pt modelId="{5D987B53-E250-4260-A490-9E62DC358DC3}" type="parTrans" cxnId="{EAC771F4-91DF-4A37-8909-32CF92EFE3A4}">
      <dgm:prSet/>
      <dgm:spPr/>
      <dgm:t>
        <a:bodyPr/>
        <a:lstStyle/>
        <a:p>
          <a:endParaRPr lang="en-US"/>
        </a:p>
      </dgm:t>
    </dgm:pt>
    <dgm:pt modelId="{BBAF3E8A-7978-486F-98FF-BD81C0DD6E75}" type="sibTrans" cxnId="{EAC771F4-91DF-4A37-8909-32CF92EFE3A4}">
      <dgm:prSet/>
      <dgm:spPr/>
      <dgm:t>
        <a:bodyPr/>
        <a:lstStyle/>
        <a:p>
          <a:endParaRPr lang="en-US"/>
        </a:p>
      </dgm:t>
    </dgm:pt>
    <dgm:pt modelId="{195C5C3D-653C-4045-B9F1-5D9671FE722C}">
      <dgm:prSet custT="1"/>
      <dgm:spPr/>
      <dgm:t>
        <a:bodyPr/>
        <a:lstStyle/>
        <a:p>
          <a:r>
            <a:rPr lang="en-US" sz="3200" dirty="0"/>
            <a:t>Action oriented </a:t>
          </a:r>
          <a:endParaRPr lang="en-US" sz="2400" dirty="0"/>
        </a:p>
      </dgm:t>
    </dgm:pt>
    <dgm:pt modelId="{C92114D5-5338-45EC-AAEF-5A27FB622498}" type="parTrans" cxnId="{A17209D6-B76D-498C-BB23-2B7543252906}">
      <dgm:prSet/>
      <dgm:spPr/>
      <dgm:t>
        <a:bodyPr/>
        <a:lstStyle/>
        <a:p>
          <a:endParaRPr lang="en-US"/>
        </a:p>
      </dgm:t>
    </dgm:pt>
    <dgm:pt modelId="{49683263-F665-4F0D-9C0B-4DE3A0014B97}" type="sibTrans" cxnId="{A17209D6-B76D-498C-BB23-2B7543252906}">
      <dgm:prSet/>
      <dgm:spPr/>
      <dgm:t>
        <a:bodyPr/>
        <a:lstStyle/>
        <a:p>
          <a:endParaRPr lang="en-US"/>
        </a:p>
      </dgm:t>
    </dgm:pt>
    <dgm:pt modelId="{36B5B8FF-6511-4C4C-8A68-64C386408DB5}">
      <dgm:prSet custT="1"/>
      <dgm:spPr/>
      <dgm:t>
        <a:bodyPr/>
        <a:lstStyle/>
        <a:p>
          <a:r>
            <a:rPr lang="en-US" sz="2400" dirty="0"/>
            <a:t>use action verbs</a:t>
          </a:r>
        </a:p>
      </dgm:t>
    </dgm:pt>
    <dgm:pt modelId="{A1018A22-C754-41CB-87C0-27B33471E0B7}" type="parTrans" cxnId="{73B5112F-CF6F-45A3-B7F8-4DC75D680F95}">
      <dgm:prSet/>
      <dgm:spPr/>
      <dgm:t>
        <a:bodyPr/>
        <a:lstStyle/>
        <a:p>
          <a:endParaRPr lang="en-US"/>
        </a:p>
      </dgm:t>
    </dgm:pt>
    <dgm:pt modelId="{4041A4C0-3303-4444-ADCD-84859AE8A21F}" type="sibTrans" cxnId="{73B5112F-CF6F-45A3-B7F8-4DC75D680F95}">
      <dgm:prSet/>
      <dgm:spPr/>
      <dgm:t>
        <a:bodyPr/>
        <a:lstStyle/>
        <a:p>
          <a:endParaRPr lang="en-US"/>
        </a:p>
      </dgm:t>
    </dgm:pt>
    <dgm:pt modelId="{B5B1B3E7-B424-4E5E-8730-574FD1FA7351}">
      <dgm:prSet custT="1"/>
      <dgm:spPr/>
      <dgm:t>
        <a:bodyPr/>
        <a:lstStyle/>
        <a:p>
          <a:r>
            <a:rPr lang="en-US" sz="3200" dirty="0"/>
            <a:t>Timely </a:t>
          </a:r>
          <a:endParaRPr lang="en-US" sz="2400" dirty="0"/>
        </a:p>
      </dgm:t>
    </dgm:pt>
    <dgm:pt modelId="{A3921F7D-401A-470E-AD6B-DF590DC279C1}" type="parTrans" cxnId="{9D78A92E-31E1-4C00-99E2-36E485F095EC}">
      <dgm:prSet/>
      <dgm:spPr/>
      <dgm:t>
        <a:bodyPr/>
        <a:lstStyle/>
        <a:p>
          <a:endParaRPr lang="en-US"/>
        </a:p>
      </dgm:t>
    </dgm:pt>
    <dgm:pt modelId="{9FFA1078-8791-45FD-A241-4A69803EFD33}" type="sibTrans" cxnId="{9D78A92E-31E1-4C00-99E2-36E485F095EC}">
      <dgm:prSet/>
      <dgm:spPr/>
      <dgm:t>
        <a:bodyPr/>
        <a:lstStyle/>
        <a:p>
          <a:endParaRPr lang="en-US"/>
        </a:p>
      </dgm:t>
    </dgm:pt>
    <dgm:pt modelId="{EF3C0E9C-75DC-47DE-842D-3DDF9E2C31F2}">
      <dgm:prSet custT="1"/>
      <dgm:spPr/>
      <dgm:t>
        <a:bodyPr/>
        <a:lstStyle/>
        <a:p>
          <a:r>
            <a:rPr lang="en-US" sz="1800" dirty="0"/>
            <a:t>can be accomplished within realistic and identified deadlines</a:t>
          </a:r>
          <a:br>
            <a:rPr lang="en-US" sz="1100" dirty="0"/>
          </a:br>
          <a:br>
            <a:rPr lang="en-US" sz="1100" dirty="0"/>
          </a:br>
          <a:endParaRPr lang="en-US" sz="1100" dirty="0"/>
        </a:p>
      </dgm:t>
    </dgm:pt>
    <dgm:pt modelId="{85AB3ACF-B198-432C-9C82-D728EEADE986}" type="parTrans" cxnId="{160B93DA-21DC-4ADD-B122-6EBA1982AFFD}">
      <dgm:prSet/>
      <dgm:spPr/>
      <dgm:t>
        <a:bodyPr/>
        <a:lstStyle/>
        <a:p>
          <a:endParaRPr lang="en-US"/>
        </a:p>
      </dgm:t>
    </dgm:pt>
    <dgm:pt modelId="{CDB1E227-C623-4112-9F9F-F89E13F663BA}" type="sibTrans" cxnId="{160B93DA-21DC-4ADD-B122-6EBA1982AFFD}">
      <dgm:prSet/>
      <dgm:spPr/>
      <dgm:t>
        <a:bodyPr/>
        <a:lstStyle/>
        <a:p>
          <a:endParaRPr lang="en-US"/>
        </a:p>
      </dgm:t>
    </dgm:pt>
    <dgm:pt modelId="{B575823F-6E43-4184-BBC4-86786EDDEB80}" type="pres">
      <dgm:prSet presAssocID="{92761924-1989-47C9-AB20-23E0861B5C10}" presName="Name0" presStyleCnt="0">
        <dgm:presLayoutVars>
          <dgm:dir/>
          <dgm:resizeHandles val="exact"/>
        </dgm:presLayoutVars>
      </dgm:prSet>
      <dgm:spPr/>
    </dgm:pt>
    <dgm:pt modelId="{A3A014D9-D749-4EAC-B1CF-9F423F5C8819}" type="pres">
      <dgm:prSet presAssocID="{90F38E8E-3A89-4A1C-8847-FD4725545E0C}" presName="composite" presStyleCnt="0"/>
      <dgm:spPr/>
    </dgm:pt>
    <dgm:pt modelId="{466B029E-BD85-4F84-897D-9104504CC7D4}" type="pres">
      <dgm:prSet presAssocID="{90F38E8E-3A89-4A1C-8847-FD4725545E0C}" presName="rect1" presStyleLbl="trAlignAcc1" presStyleIdx="0" presStyleCnt="6" custScaleY="129135">
        <dgm:presLayoutVars>
          <dgm:bulletEnabled val="1"/>
        </dgm:presLayoutVars>
      </dgm:prSet>
      <dgm:spPr/>
    </dgm:pt>
    <dgm:pt modelId="{54A02614-526B-4979-AD3F-DF4E6AF5B4F4}" type="pres">
      <dgm:prSet presAssocID="{90F38E8E-3A89-4A1C-8847-FD4725545E0C}" presName="rect2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504772DF-8D62-494F-9B78-8553BFF9CADA}" type="pres">
      <dgm:prSet presAssocID="{5156EB91-03D8-4C80-8A84-787CFF5FB374}" presName="sibTrans" presStyleCnt="0"/>
      <dgm:spPr/>
    </dgm:pt>
    <dgm:pt modelId="{939495D5-5119-4AA4-B3EB-73AFFC512689}" type="pres">
      <dgm:prSet presAssocID="{6C36CF39-8CDD-4551-B336-9D41BECF4B38}" presName="composite" presStyleCnt="0"/>
      <dgm:spPr/>
    </dgm:pt>
    <dgm:pt modelId="{CF43510D-34CB-4953-A8FD-8D1012943EE8}" type="pres">
      <dgm:prSet presAssocID="{6C36CF39-8CDD-4551-B336-9D41BECF4B38}" presName="rect1" presStyleLbl="trAlignAcc1" presStyleIdx="1" presStyleCnt="6">
        <dgm:presLayoutVars>
          <dgm:bulletEnabled val="1"/>
        </dgm:presLayoutVars>
      </dgm:prSet>
      <dgm:spPr/>
    </dgm:pt>
    <dgm:pt modelId="{21B6E562-C28D-4DE4-9A2F-71AD4FEB8B94}" type="pres">
      <dgm:prSet presAssocID="{6C36CF39-8CDD-4551-B336-9D41BECF4B38}" presName="rect2" presStyleLbl="fgImgPlac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37113AFC-2B6A-4B43-B82A-7F3871273C76}" type="pres">
      <dgm:prSet presAssocID="{D61802CB-FC61-4D4D-94A8-EA88B545BCA1}" presName="sibTrans" presStyleCnt="0"/>
      <dgm:spPr/>
    </dgm:pt>
    <dgm:pt modelId="{C0211304-2FBD-4F95-8503-A274BCD3CA10}" type="pres">
      <dgm:prSet presAssocID="{7A9EE663-53B8-4B8E-B2CE-E30E69878F7C}" presName="composite" presStyleCnt="0"/>
      <dgm:spPr/>
    </dgm:pt>
    <dgm:pt modelId="{56B0F54B-DDCD-4292-8773-C4FA66839A74}" type="pres">
      <dgm:prSet presAssocID="{7A9EE663-53B8-4B8E-B2CE-E30E69878F7C}" presName="rect1" presStyleLbl="trAlignAcc1" presStyleIdx="2" presStyleCnt="6" custScaleX="99856" custScaleY="162170">
        <dgm:presLayoutVars>
          <dgm:bulletEnabled val="1"/>
        </dgm:presLayoutVars>
      </dgm:prSet>
      <dgm:spPr/>
    </dgm:pt>
    <dgm:pt modelId="{0A791320-3374-46AA-8BF8-96A182644E38}" type="pres">
      <dgm:prSet presAssocID="{7A9EE663-53B8-4B8E-B2CE-E30E69878F7C}" presName="rect2" presStyleLbl="fgImgPlac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9E869B26-3454-46B4-8CB5-53F136357850}" type="pres">
      <dgm:prSet presAssocID="{4248D7E9-7FBC-4E6F-80FC-BD441D879216}" presName="sibTrans" presStyleCnt="0"/>
      <dgm:spPr/>
    </dgm:pt>
    <dgm:pt modelId="{4632853E-D669-4007-B908-8CC828857EE7}" type="pres">
      <dgm:prSet presAssocID="{DF68E708-3C99-428C-B63E-ADFB20265E10}" presName="composite" presStyleCnt="0"/>
      <dgm:spPr/>
    </dgm:pt>
    <dgm:pt modelId="{CFBB74D6-285B-486C-BC6F-DEF1FD00E827}" type="pres">
      <dgm:prSet presAssocID="{DF68E708-3C99-428C-B63E-ADFB20265E10}" presName="rect1" presStyleLbl="trAlignAcc1" presStyleIdx="3" presStyleCnt="6" custScaleX="98459" custScaleY="133659">
        <dgm:presLayoutVars>
          <dgm:bulletEnabled val="1"/>
        </dgm:presLayoutVars>
      </dgm:prSet>
      <dgm:spPr/>
    </dgm:pt>
    <dgm:pt modelId="{C4F5D63B-0B4B-45EA-9945-DFB969E4C8EC}" type="pres">
      <dgm:prSet presAssocID="{DF68E708-3C99-428C-B63E-ADFB20265E10}" presName="rect2" presStyleLbl="fgImgPlac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6BBE9CBB-BD74-46CE-93B7-D749B7889115}" type="pres">
      <dgm:prSet presAssocID="{9F8CF705-6E4C-436F-BB55-6D2DFC01BCC3}" presName="sibTrans" presStyleCnt="0"/>
      <dgm:spPr/>
    </dgm:pt>
    <dgm:pt modelId="{A4522866-F1C1-4597-9C92-1FA48C0C3CEA}" type="pres">
      <dgm:prSet presAssocID="{195C5C3D-653C-4045-B9F1-5D9671FE722C}" presName="composite" presStyleCnt="0"/>
      <dgm:spPr/>
    </dgm:pt>
    <dgm:pt modelId="{1D98BBBE-E3E9-4FC0-94EB-FB4FEC89DEBF}" type="pres">
      <dgm:prSet presAssocID="{195C5C3D-653C-4045-B9F1-5D9671FE722C}" presName="rect1" presStyleLbl="trAlignAcc1" presStyleIdx="4" presStyleCnt="6" custScaleY="143882">
        <dgm:presLayoutVars>
          <dgm:bulletEnabled val="1"/>
        </dgm:presLayoutVars>
      </dgm:prSet>
      <dgm:spPr/>
    </dgm:pt>
    <dgm:pt modelId="{A8209704-2713-463F-9DA9-1099CDBAA356}" type="pres">
      <dgm:prSet presAssocID="{195C5C3D-653C-4045-B9F1-5D9671FE722C}" presName="rect2" presStyleLbl="fgImgPlac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9EC5FEDA-5160-45CF-84FC-232AB705406D}" type="pres">
      <dgm:prSet presAssocID="{49683263-F665-4F0D-9C0B-4DE3A0014B97}" presName="sibTrans" presStyleCnt="0"/>
      <dgm:spPr/>
    </dgm:pt>
    <dgm:pt modelId="{A1013FE8-DFC5-4208-889F-D6E6935DC55F}" type="pres">
      <dgm:prSet presAssocID="{B5B1B3E7-B424-4E5E-8730-574FD1FA7351}" presName="composite" presStyleCnt="0"/>
      <dgm:spPr/>
    </dgm:pt>
    <dgm:pt modelId="{412F43B5-DD5E-40A2-A07C-74ACEC8AD651}" type="pres">
      <dgm:prSet presAssocID="{B5B1B3E7-B424-4E5E-8730-574FD1FA7351}" presName="rect1" presStyleLbl="trAlignAcc1" presStyleIdx="5" presStyleCnt="6" custScaleX="101356" custScaleY="178631">
        <dgm:presLayoutVars>
          <dgm:bulletEnabled val="1"/>
        </dgm:presLayoutVars>
      </dgm:prSet>
      <dgm:spPr/>
    </dgm:pt>
    <dgm:pt modelId="{39BBD59C-219E-4E4A-8175-9381390D74BC}" type="pres">
      <dgm:prSet presAssocID="{B5B1B3E7-B424-4E5E-8730-574FD1FA7351}" presName="rect2" presStyleLbl="fgImgPlac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</dgm:ptLst>
  <dgm:cxnLst>
    <dgm:cxn modelId="{5817F905-3760-43FC-BAFA-E502D483FCDD}" type="presOf" srcId="{B5B1B3E7-B424-4E5E-8730-574FD1FA7351}" destId="{412F43B5-DD5E-40A2-A07C-74ACEC8AD651}" srcOrd="0" destOrd="0" presId="urn:microsoft.com/office/officeart/2008/layout/PictureStrips"/>
    <dgm:cxn modelId="{3E646123-F5A9-4BE5-AA13-741313C3D498}" type="presOf" srcId="{36B5B8FF-6511-4C4C-8A68-64C386408DB5}" destId="{1D98BBBE-E3E9-4FC0-94EB-FB4FEC89DEBF}" srcOrd="0" destOrd="1" presId="urn:microsoft.com/office/officeart/2008/layout/PictureStrips"/>
    <dgm:cxn modelId="{0D681424-EC88-404C-BCDD-9F22728498DB}" type="presOf" srcId="{EF3C0E9C-75DC-47DE-842D-3DDF9E2C31F2}" destId="{412F43B5-DD5E-40A2-A07C-74ACEC8AD651}" srcOrd="0" destOrd="1" presId="urn:microsoft.com/office/officeart/2008/layout/PictureStrips"/>
    <dgm:cxn modelId="{FD191126-1FEC-4E4E-8A4A-145955614582}" type="presOf" srcId="{90F38E8E-3A89-4A1C-8847-FD4725545E0C}" destId="{466B029E-BD85-4F84-897D-9104504CC7D4}" srcOrd="0" destOrd="0" presId="urn:microsoft.com/office/officeart/2008/layout/PictureStrips"/>
    <dgm:cxn modelId="{2459702B-DD14-4FFB-8DB8-74118F5690BE}" type="presOf" srcId="{7A9EE663-53B8-4B8E-B2CE-E30E69878F7C}" destId="{56B0F54B-DDCD-4292-8773-C4FA66839A74}" srcOrd="0" destOrd="0" presId="urn:microsoft.com/office/officeart/2008/layout/PictureStrips"/>
    <dgm:cxn modelId="{9D78A92E-31E1-4C00-99E2-36E485F095EC}" srcId="{92761924-1989-47C9-AB20-23E0861B5C10}" destId="{B5B1B3E7-B424-4E5E-8730-574FD1FA7351}" srcOrd="5" destOrd="0" parTransId="{A3921F7D-401A-470E-AD6B-DF590DC279C1}" sibTransId="{9FFA1078-8791-45FD-A241-4A69803EFD33}"/>
    <dgm:cxn modelId="{73B5112F-CF6F-45A3-B7F8-4DC75D680F95}" srcId="{195C5C3D-653C-4045-B9F1-5D9671FE722C}" destId="{36B5B8FF-6511-4C4C-8A68-64C386408DB5}" srcOrd="0" destOrd="0" parTransId="{A1018A22-C754-41CB-87C0-27B33471E0B7}" sibTransId="{4041A4C0-3303-4444-ADCD-84859AE8A21F}"/>
    <dgm:cxn modelId="{055E6239-FFC3-466C-A4C8-B35F59D1EB77}" srcId="{92761924-1989-47C9-AB20-23E0861B5C10}" destId="{DF68E708-3C99-428C-B63E-ADFB20265E10}" srcOrd="3" destOrd="0" parTransId="{EA1D90FA-F4D8-447C-94AD-6A9B7D076026}" sibTransId="{9F8CF705-6E4C-436F-BB55-6D2DFC01BCC3}"/>
    <dgm:cxn modelId="{FE657954-4DF7-4C65-98D3-D0025CCE863D}" srcId="{7A9EE663-53B8-4B8E-B2CE-E30E69878F7C}" destId="{FF208FE1-6841-4FF7-9129-E18DDBE5D60E}" srcOrd="0" destOrd="0" parTransId="{F6261C8D-1AF3-4147-9402-E1B55CE212FC}" sibTransId="{2D7185A2-85CF-4B57-9146-B3A4362E0ED3}"/>
    <dgm:cxn modelId="{97283479-78A0-4516-A151-3138AA776A1E}" type="presOf" srcId="{6C36CF39-8CDD-4551-B336-9D41BECF4B38}" destId="{CF43510D-34CB-4953-A8FD-8D1012943EE8}" srcOrd="0" destOrd="0" presId="urn:microsoft.com/office/officeart/2008/layout/PictureStrips"/>
    <dgm:cxn modelId="{3BBB2C80-B7C9-4EC9-875C-772BE21A99D3}" srcId="{92761924-1989-47C9-AB20-23E0861B5C10}" destId="{6C36CF39-8CDD-4551-B336-9D41BECF4B38}" srcOrd="1" destOrd="0" parTransId="{E005EA19-41FB-4BB1-9410-3D05A2AE5D20}" sibTransId="{D61802CB-FC61-4D4D-94A8-EA88B545BCA1}"/>
    <dgm:cxn modelId="{7546D48B-4B03-4223-AE68-FDD268A0A271}" srcId="{92761924-1989-47C9-AB20-23E0861B5C10}" destId="{90F38E8E-3A89-4A1C-8847-FD4725545E0C}" srcOrd="0" destOrd="0" parTransId="{7056F7C4-B8EA-42A4-9DFE-6DEF1EB70688}" sibTransId="{5156EB91-03D8-4C80-8A84-787CFF5FB374}"/>
    <dgm:cxn modelId="{C4E3EA91-AF99-470F-BBA9-17DE2C3E0E62}" type="presOf" srcId="{530B794D-3779-4265-9BA8-4516738C8BE6}" destId="{CFBB74D6-285B-486C-BC6F-DEF1FD00E827}" srcOrd="0" destOrd="1" presId="urn:microsoft.com/office/officeart/2008/layout/PictureStrips"/>
    <dgm:cxn modelId="{DDE114CC-7E35-4BDB-A7E2-33BC041551EB}" srcId="{92761924-1989-47C9-AB20-23E0861B5C10}" destId="{7A9EE663-53B8-4B8E-B2CE-E30E69878F7C}" srcOrd="2" destOrd="0" parTransId="{ECFE3166-70A0-49A9-9355-2C7D51682935}" sibTransId="{4248D7E9-7FBC-4E6F-80FC-BD441D879216}"/>
    <dgm:cxn modelId="{5FBAEECC-3F20-4176-B156-73170130813F}" type="presOf" srcId="{92761924-1989-47C9-AB20-23E0861B5C10}" destId="{B575823F-6E43-4184-BBC4-86786EDDEB80}" srcOrd="0" destOrd="0" presId="urn:microsoft.com/office/officeart/2008/layout/PictureStrips"/>
    <dgm:cxn modelId="{3C4B8BCF-91E9-4553-96C4-A60E10B6A21F}" type="presOf" srcId="{FF208FE1-6841-4FF7-9129-E18DDBE5D60E}" destId="{56B0F54B-DDCD-4292-8773-C4FA66839A74}" srcOrd="0" destOrd="1" presId="urn:microsoft.com/office/officeart/2008/layout/PictureStrips"/>
    <dgm:cxn modelId="{0973FED2-5601-4446-9FB0-79E0CE0222AA}" type="presOf" srcId="{195C5C3D-653C-4045-B9F1-5D9671FE722C}" destId="{1D98BBBE-E3E9-4FC0-94EB-FB4FEC89DEBF}" srcOrd="0" destOrd="0" presId="urn:microsoft.com/office/officeart/2008/layout/PictureStrips"/>
    <dgm:cxn modelId="{A17209D6-B76D-498C-BB23-2B7543252906}" srcId="{92761924-1989-47C9-AB20-23E0861B5C10}" destId="{195C5C3D-653C-4045-B9F1-5D9671FE722C}" srcOrd="4" destOrd="0" parTransId="{C92114D5-5338-45EC-AAEF-5A27FB622498}" sibTransId="{49683263-F665-4F0D-9C0B-4DE3A0014B97}"/>
    <dgm:cxn modelId="{160B93DA-21DC-4ADD-B122-6EBA1982AFFD}" srcId="{B5B1B3E7-B424-4E5E-8730-574FD1FA7351}" destId="{EF3C0E9C-75DC-47DE-842D-3DDF9E2C31F2}" srcOrd="0" destOrd="0" parTransId="{85AB3ACF-B198-432C-9C82-D728EEADE986}" sibTransId="{CDB1E227-C623-4112-9F9F-F89E13F663BA}"/>
    <dgm:cxn modelId="{EAC771F4-91DF-4A37-8909-32CF92EFE3A4}" srcId="{DF68E708-3C99-428C-B63E-ADFB20265E10}" destId="{530B794D-3779-4265-9BA8-4516738C8BE6}" srcOrd="0" destOrd="0" parTransId="{5D987B53-E250-4260-A490-9E62DC358DC3}" sibTransId="{BBAF3E8A-7978-486F-98FF-BD81C0DD6E75}"/>
    <dgm:cxn modelId="{4E337EFA-0AD4-4DC1-82C9-544E12D07B2D}" type="presOf" srcId="{DF68E708-3C99-428C-B63E-ADFB20265E10}" destId="{CFBB74D6-285B-486C-BC6F-DEF1FD00E827}" srcOrd="0" destOrd="0" presId="urn:microsoft.com/office/officeart/2008/layout/PictureStrips"/>
    <dgm:cxn modelId="{0D400B14-2DE5-4CF8-A6BB-9E3D92725C7C}" type="presParOf" srcId="{B575823F-6E43-4184-BBC4-86786EDDEB80}" destId="{A3A014D9-D749-4EAC-B1CF-9F423F5C8819}" srcOrd="0" destOrd="0" presId="urn:microsoft.com/office/officeart/2008/layout/PictureStrips"/>
    <dgm:cxn modelId="{8EEC44A2-3F9D-430E-A51F-12FE475AC19D}" type="presParOf" srcId="{A3A014D9-D749-4EAC-B1CF-9F423F5C8819}" destId="{466B029E-BD85-4F84-897D-9104504CC7D4}" srcOrd="0" destOrd="0" presId="urn:microsoft.com/office/officeart/2008/layout/PictureStrips"/>
    <dgm:cxn modelId="{86A4F6BB-9304-49CF-BA7C-098B5F87AA58}" type="presParOf" srcId="{A3A014D9-D749-4EAC-B1CF-9F423F5C8819}" destId="{54A02614-526B-4979-AD3F-DF4E6AF5B4F4}" srcOrd="1" destOrd="0" presId="urn:microsoft.com/office/officeart/2008/layout/PictureStrips"/>
    <dgm:cxn modelId="{20F5CAEA-4331-4B59-BB84-055D3D3F469C}" type="presParOf" srcId="{B575823F-6E43-4184-BBC4-86786EDDEB80}" destId="{504772DF-8D62-494F-9B78-8553BFF9CADA}" srcOrd="1" destOrd="0" presId="urn:microsoft.com/office/officeart/2008/layout/PictureStrips"/>
    <dgm:cxn modelId="{1F470D0A-E5BC-4C33-B63E-435F5A790C84}" type="presParOf" srcId="{B575823F-6E43-4184-BBC4-86786EDDEB80}" destId="{939495D5-5119-4AA4-B3EB-73AFFC512689}" srcOrd="2" destOrd="0" presId="urn:microsoft.com/office/officeart/2008/layout/PictureStrips"/>
    <dgm:cxn modelId="{7577641A-6028-4042-A1BA-E3EF0A7FDFB5}" type="presParOf" srcId="{939495D5-5119-4AA4-B3EB-73AFFC512689}" destId="{CF43510D-34CB-4953-A8FD-8D1012943EE8}" srcOrd="0" destOrd="0" presId="urn:microsoft.com/office/officeart/2008/layout/PictureStrips"/>
    <dgm:cxn modelId="{22D8913C-A308-4D05-BFE6-DA0E3FA93672}" type="presParOf" srcId="{939495D5-5119-4AA4-B3EB-73AFFC512689}" destId="{21B6E562-C28D-4DE4-9A2F-71AD4FEB8B94}" srcOrd="1" destOrd="0" presId="urn:microsoft.com/office/officeart/2008/layout/PictureStrips"/>
    <dgm:cxn modelId="{3B83BFF1-4660-4184-A180-9DB53EBEC1EC}" type="presParOf" srcId="{B575823F-6E43-4184-BBC4-86786EDDEB80}" destId="{37113AFC-2B6A-4B43-B82A-7F3871273C76}" srcOrd="3" destOrd="0" presId="urn:microsoft.com/office/officeart/2008/layout/PictureStrips"/>
    <dgm:cxn modelId="{24489DAF-7CB7-406A-869B-DE91AADCFFA9}" type="presParOf" srcId="{B575823F-6E43-4184-BBC4-86786EDDEB80}" destId="{C0211304-2FBD-4F95-8503-A274BCD3CA10}" srcOrd="4" destOrd="0" presId="urn:microsoft.com/office/officeart/2008/layout/PictureStrips"/>
    <dgm:cxn modelId="{A377860A-86C5-4118-B446-4F4F3393B059}" type="presParOf" srcId="{C0211304-2FBD-4F95-8503-A274BCD3CA10}" destId="{56B0F54B-DDCD-4292-8773-C4FA66839A74}" srcOrd="0" destOrd="0" presId="urn:microsoft.com/office/officeart/2008/layout/PictureStrips"/>
    <dgm:cxn modelId="{6DA4B7FF-7EE6-45ED-B917-2761D72FE3E2}" type="presParOf" srcId="{C0211304-2FBD-4F95-8503-A274BCD3CA10}" destId="{0A791320-3374-46AA-8BF8-96A182644E38}" srcOrd="1" destOrd="0" presId="urn:microsoft.com/office/officeart/2008/layout/PictureStrips"/>
    <dgm:cxn modelId="{49A6C66C-E644-4D41-AA04-2A70AAA293D2}" type="presParOf" srcId="{B575823F-6E43-4184-BBC4-86786EDDEB80}" destId="{9E869B26-3454-46B4-8CB5-53F136357850}" srcOrd="5" destOrd="0" presId="urn:microsoft.com/office/officeart/2008/layout/PictureStrips"/>
    <dgm:cxn modelId="{9F9C4A1A-042C-46F5-8D79-1AC94AC79BCE}" type="presParOf" srcId="{B575823F-6E43-4184-BBC4-86786EDDEB80}" destId="{4632853E-D669-4007-B908-8CC828857EE7}" srcOrd="6" destOrd="0" presId="urn:microsoft.com/office/officeart/2008/layout/PictureStrips"/>
    <dgm:cxn modelId="{5A3CA01C-A023-4A59-B2A3-B27B4BF00438}" type="presParOf" srcId="{4632853E-D669-4007-B908-8CC828857EE7}" destId="{CFBB74D6-285B-486C-BC6F-DEF1FD00E827}" srcOrd="0" destOrd="0" presId="urn:microsoft.com/office/officeart/2008/layout/PictureStrips"/>
    <dgm:cxn modelId="{2671E85A-274B-40E2-B88E-EB22DF4D555F}" type="presParOf" srcId="{4632853E-D669-4007-B908-8CC828857EE7}" destId="{C4F5D63B-0B4B-45EA-9945-DFB969E4C8EC}" srcOrd="1" destOrd="0" presId="urn:microsoft.com/office/officeart/2008/layout/PictureStrips"/>
    <dgm:cxn modelId="{66891F38-0FC5-4B98-8909-C0FA4661FC17}" type="presParOf" srcId="{B575823F-6E43-4184-BBC4-86786EDDEB80}" destId="{6BBE9CBB-BD74-46CE-93B7-D749B7889115}" srcOrd="7" destOrd="0" presId="urn:microsoft.com/office/officeart/2008/layout/PictureStrips"/>
    <dgm:cxn modelId="{0B3FD432-482F-4807-A068-2B5724712E8F}" type="presParOf" srcId="{B575823F-6E43-4184-BBC4-86786EDDEB80}" destId="{A4522866-F1C1-4597-9C92-1FA48C0C3CEA}" srcOrd="8" destOrd="0" presId="urn:microsoft.com/office/officeart/2008/layout/PictureStrips"/>
    <dgm:cxn modelId="{F7574D62-7A3B-41C0-AA77-CE986240FB89}" type="presParOf" srcId="{A4522866-F1C1-4597-9C92-1FA48C0C3CEA}" destId="{1D98BBBE-E3E9-4FC0-94EB-FB4FEC89DEBF}" srcOrd="0" destOrd="0" presId="urn:microsoft.com/office/officeart/2008/layout/PictureStrips"/>
    <dgm:cxn modelId="{C7908838-1EA4-4237-87ED-773043A26EE2}" type="presParOf" srcId="{A4522866-F1C1-4597-9C92-1FA48C0C3CEA}" destId="{A8209704-2713-463F-9DA9-1099CDBAA356}" srcOrd="1" destOrd="0" presId="urn:microsoft.com/office/officeart/2008/layout/PictureStrips"/>
    <dgm:cxn modelId="{4B59658A-871F-40AF-BB9B-77C30F22C5D3}" type="presParOf" srcId="{B575823F-6E43-4184-BBC4-86786EDDEB80}" destId="{9EC5FEDA-5160-45CF-84FC-232AB705406D}" srcOrd="9" destOrd="0" presId="urn:microsoft.com/office/officeart/2008/layout/PictureStrips"/>
    <dgm:cxn modelId="{5AC2FC15-EAF6-4F19-9285-28DA63E01BBC}" type="presParOf" srcId="{B575823F-6E43-4184-BBC4-86786EDDEB80}" destId="{A1013FE8-DFC5-4208-889F-D6E6935DC55F}" srcOrd="10" destOrd="0" presId="urn:microsoft.com/office/officeart/2008/layout/PictureStrips"/>
    <dgm:cxn modelId="{B14E6B90-1F60-4124-920C-D754D7C43C7E}" type="presParOf" srcId="{A1013FE8-DFC5-4208-889F-D6E6935DC55F}" destId="{412F43B5-DD5E-40A2-A07C-74ACEC8AD651}" srcOrd="0" destOrd="0" presId="urn:microsoft.com/office/officeart/2008/layout/PictureStrips"/>
    <dgm:cxn modelId="{8C854CAC-EA57-4BC3-9982-0B4051B12F5C}" type="presParOf" srcId="{A1013FE8-DFC5-4208-889F-D6E6935DC55F}" destId="{39BBD59C-219E-4E4A-8175-9381390D74B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AAA68FE-B831-4821-993B-EC78F6C6773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4F9AF5-273A-4A6A-8032-5BBB962C8739}">
      <dgm:prSet/>
      <dgm:spPr/>
      <dgm:t>
        <a:bodyPr/>
        <a:lstStyle/>
        <a:p>
          <a:r>
            <a:rPr lang="en-US" dirty="0"/>
            <a:t>ATTITUDES</a:t>
          </a:r>
        </a:p>
      </dgm:t>
    </dgm:pt>
    <dgm:pt modelId="{667D98A3-96DD-4390-9079-0F83FF3D4C1E}" type="parTrans" cxnId="{460B6824-FB8C-4D36-B112-2893D895D4C8}">
      <dgm:prSet/>
      <dgm:spPr/>
      <dgm:t>
        <a:bodyPr/>
        <a:lstStyle/>
        <a:p>
          <a:endParaRPr lang="en-US"/>
        </a:p>
      </dgm:t>
    </dgm:pt>
    <dgm:pt modelId="{E06840DC-E976-4EBB-8243-CAF1751D3C39}" type="sibTrans" cxnId="{460B6824-FB8C-4D36-B112-2893D895D4C8}">
      <dgm:prSet/>
      <dgm:spPr/>
      <dgm:t>
        <a:bodyPr/>
        <a:lstStyle/>
        <a:p>
          <a:endParaRPr lang="en-US"/>
        </a:p>
      </dgm:t>
    </dgm:pt>
    <dgm:pt modelId="{0697E9C6-1BD4-4BC4-8BE8-14359C8114EC}">
      <dgm:prSet/>
      <dgm:spPr/>
      <dgm:t>
        <a:bodyPr/>
        <a:lstStyle/>
        <a:p>
          <a:r>
            <a:rPr lang="en-US" dirty="0"/>
            <a:t>KNOWLEDGE</a:t>
          </a:r>
        </a:p>
      </dgm:t>
    </dgm:pt>
    <dgm:pt modelId="{105BF7B0-EB84-4439-8053-33F3956071F8}" type="parTrans" cxnId="{EE15FA74-38AF-4554-B200-EF44F1302915}">
      <dgm:prSet/>
      <dgm:spPr/>
      <dgm:t>
        <a:bodyPr/>
        <a:lstStyle/>
        <a:p>
          <a:endParaRPr lang="en-US"/>
        </a:p>
      </dgm:t>
    </dgm:pt>
    <dgm:pt modelId="{F40974FE-7E8B-4ABF-9000-9069BD59CF70}" type="sibTrans" cxnId="{EE15FA74-38AF-4554-B200-EF44F1302915}">
      <dgm:prSet/>
      <dgm:spPr/>
      <dgm:t>
        <a:bodyPr/>
        <a:lstStyle/>
        <a:p>
          <a:endParaRPr lang="en-US"/>
        </a:p>
      </dgm:t>
    </dgm:pt>
    <dgm:pt modelId="{B2ADD68F-EBB0-46CE-AAD2-EC6B8DCFE915}">
      <dgm:prSet/>
      <dgm:spPr/>
      <dgm:t>
        <a:bodyPr/>
        <a:lstStyle/>
        <a:p>
          <a:r>
            <a:rPr lang="en-US" dirty="0"/>
            <a:t>SKILLS</a:t>
          </a:r>
        </a:p>
      </dgm:t>
    </dgm:pt>
    <dgm:pt modelId="{64BA1986-2BFC-4C6C-B240-63EAE94CCEB7}" type="parTrans" cxnId="{FE3F41E2-3FBE-4F96-A58A-1BFA9E8523B4}">
      <dgm:prSet/>
      <dgm:spPr/>
      <dgm:t>
        <a:bodyPr/>
        <a:lstStyle/>
        <a:p>
          <a:endParaRPr lang="en-US"/>
        </a:p>
      </dgm:t>
    </dgm:pt>
    <dgm:pt modelId="{1E8FD47F-6203-483E-9EB2-05744E282E3F}" type="sibTrans" cxnId="{FE3F41E2-3FBE-4F96-A58A-1BFA9E8523B4}">
      <dgm:prSet/>
      <dgm:spPr/>
      <dgm:t>
        <a:bodyPr/>
        <a:lstStyle/>
        <a:p>
          <a:endParaRPr lang="en-US"/>
        </a:p>
      </dgm:t>
    </dgm:pt>
    <dgm:pt modelId="{79320CA6-55D5-4EA5-963A-CBB316243EF9}">
      <dgm:prSet/>
      <dgm:spPr/>
      <dgm:t>
        <a:bodyPr/>
        <a:lstStyle/>
        <a:p>
          <a:r>
            <a:rPr lang="en-US" dirty="0"/>
            <a:t>BEHAVIOR</a:t>
          </a:r>
        </a:p>
      </dgm:t>
    </dgm:pt>
    <dgm:pt modelId="{C23C4D76-54BE-4969-BAD4-F330EE5EF0A8}" type="parTrans" cxnId="{2DA34729-FB12-4166-AA2F-A49850773E78}">
      <dgm:prSet/>
      <dgm:spPr/>
      <dgm:t>
        <a:bodyPr/>
        <a:lstStyle/>
        <a:p>
          <a:endParaRPr lang="en-US"/>
        </a:p>
      </dgm:t>
    </dgm:pt>
    <dgm:pt modelId="{5D8F2537-A78F-43D8-AEE2-2A1167D986CC}" type="sibTrans" cxnId="{2DA34729-FB12-4166-AA2F-A49850773E78}">
      <dgm:prSet/>
      <dgm:spPr/>
      <dgm:t>
        <a:bodyPr/>
        <a:lstStyle/>
        <a:p>
          <a:endParaRPr lang="en-US"/>
        </a:p>
      </dgm:t>
    </dgm:pt>
    <dgm:pt modelId="{7D5995C6-FD24-4D6D-BA30-31C785CFDFAE}">
      <dgm:prSet/>
      <dgm:spPr/>
      <dgm:t>
        <a:bodyPr/>
        <a:lstStyle/>
        <a:p>
          <a:r>
            <a:rPr lang="en-US" dirty="0"/>
            <a:t> By April 2019, My family  will name 3 different types of vegetables they like to eat. </a:t>
          </a:r>
        </a:p>
      </dgm:t>
    </dgm:pt>
    <dgm:pt modelId="{0351C281-49D3-4518-9B56-AB4C732F8995}" type="parTrans" cxnId="{96C28D24-514A-44A1-A32F-DB6736F4E5C5}">
      <dgm:prSet/>
      <dgm:spPr/>
      <dgm:t>
        <a:bodyPr/>
        <a:lstStyle/>
        <a:p>
          <a:endParaRPr lang="en-US"/>
        </a:p>
      </dgm:t>
    </dgm:pt>
    <dgm:pt modelId="{B66FECF4-E2D8-45C3-8576-51C7E56B1594}" type="sibTrans" cxnId="{96C28D24-514A-44A1-A32F-DB6736F4E5C5}">
      <dgm:prSet/>
      <dgm:spPr/>
      <dgm:t>
        <a:bodyPr/>
        <a:lstStyle/>
        <a:p>
          <a:endParaRPr lang="en-US"/>
        </a:p>
      </dgm:t>
    </dgm:pt>
    <dgm:pt modelId="{32B95C88-69DB-4AC5-A4EB-0A456CC96F90}">
      <dgm:prSet/>
      <dgm:spPr/>
      <dgm:t>
        <a:bodyPr/>
        <a:lstStyle/>
        <a:p>
          <a:r>
            <a:rPr lang="en-US" dirty="0"/>
            <a:t>By June 2019, my family will be able to identify 3 ways to prepare  vegetables that grow in our garden.</a:t>
          </a:r>
        </a:p>
      </dgm:t>
    </dgm:pt>
    <dgm:pt modelId="{2B0EC551-16F4-43B8-9E69-305E35479E3B}" type="parTrans" cxnId="{4D4AA789-FD7E-4EA1-996D-93E4965FFBB6}">
      <dgm:prSet/>
      <dgm:spPr/>
      <dgm:t>
        <a:bodyPr/>
        <a:lstStyle/>
        <a:p>
          <a:endParaRPr lang="en-US"/>
        </a:p>
      </dgm:t>
    </dgm:pt>
    <dgm:pt modelId="{7699D8F3-6823-45F3-9E8C-8084428DF582}" type="sibTrans" cxnId="{4D4AA789-FD7E-4EA1-996D-93E4965FFBB6}">
      <dgm:prSet/>
      <dgm:spPr/>
      <dgm:t>
        <a:bodyPr/>
        <a:lstStyle/>
        <a:p>
          <a:endParaRPr lang="en-US"/>
        </a:p>
      </dgm:t>
    </dgm:pt>
    <dgm:pt modelId="{0EA842AB-BA30-4060-82AD-4FE45E606AEA}">
      <dgm:prSet/>
      <dgm:spPr/>
      <dgm:t>
        <a:bodyPr/>
        <a:lstStyle/>
        <a:p>
          <a:r>
            <a:rPr lang="en-US" dirty="0"/>
            <a:t>By February 2019, my family will be able to plant and care for at least 3 different types of vegetables that grow well in our garden. </a:t>
          </a:r>
        </a:p>
      </dgm:t>
    </dgm:pt>
    <dgm:pt modelId="{940644F4-8C2F-4F37-AA97-3926291D7FA1}" type="parTrans" cxnId="{2E0E6F24-5968-4C62-9F3A-85D893DA9329}">
      <dgm:prSet/>
      <dgm:spPr/>
      <dgm:t>
        <a:bodyPr/>
        <a:lstStyle/>
        <a:p>
          <a:endParaRPr lang="en-US"/>
        </a:p>
      </dgm:t>
    </dgm:pt>
    <dgm:pt modelId="{00094D97-CD23-4603-B37B-DD3C71E9B1CE}" type="sibTrans" cxnId="{2E0E6F24-5968-4C62-9F3A-85D893DA9329}">
      <dgm:prSet/>
      <dgm:spPr/>
      <dgm:t>
        <a:bodyPr/>
        <a:lstStyle/>
        <a:p>
          <a:endParaRPr lang="en-US"/>
        </a:p>
      </dgm:t>
    </dgm:pt>
    <dgm:pt modelId="{D7C13AF8-C6F5-486B-9951-FD3645D9832A}">
      <dgm:prSet/>
      <dgm:spPr/>
      <dgm:t>
        <a:bodyPr/>
        <a:lstStyle/>
        <a:p>
          <a:r>
            <a:rPr lang="en-US" dirty="0"/>
            <a:t>By August 2019, my family will include a vegetable in our dinner meals at least two times a week.</a:t>
          </a:r>
        </a:p>
      </dgm:t>
    </dgm:pt>
    <dgm:pt modelId="{B0BF7A19-AB05-4A69-87F4-BB59B4259BF2}" type="parTrans" cxnId="{2D9E3BDE-B8D4-427F-95D2-A579B4300C04}">
      <dgm:prSet/>
      <dgm:spPr/>
      <dgm:t>
        <a:bodyPr/>
        <a:lstStyle/>
        <a:p>
          <a:endParaRPr lang="en-US"/>
        </a:p>
      </dgm:t>
    </dgm:pt>
    <dgm:pt modelId="{1EB9C2EA-81EB-4822-BE26-7D9D15314089}" type="sibTrans" cxnId="{2D9E3BDE-B8D4-427F-95D2-A579B4300C04}">
      <dgm:prSet/>
      <dgm:spPr/>
      <dgm:t>
        <a:bodyPr/>
        <a:lstStyle/>
        <a:p>
          <a:endParaRPr lang="en-US"/>
        </a:p>
      </dgm:t>
    </dgm:pt>
    <dgm:pt modelId="{C7BE7E46-7AC2-4A5A-B9DD-C95F2043E6CC}" type="pres">
      <dgm:prSet presAssocID="{4AAA68FE-B831-4821-993B-EC78F6C67738}" presName="Name0" presStyleCnt="0">
        <dgm:presLayoutVars>
          <dgm:dir/>
          <dgm:animLvl val="lvl"/>
          <dgm:resizeHandles val="exact"/>
        </dgm:presLayoutVars>
      </dgm:prSet>
      <dgm:spPr/>
    </dgm:pt>
    <dgm:pt modelId="{F960907F-E575-43CC-A5E8-F3F84DD5F64E}" type="pres">
      <dgm:prSet presAssocID="{9A4F9AF5-273A-4A6A-8032-5BBB962C8739}" presName="linNode" presStyleCnt="0"/>
      <dgm:spPr/>
    </dgm:pt>
    <dgm:pt modelId="{809DC7DB-DE2E-47D8-AC6D-507187FC0F92}" type="pres">
      <dgm:prSet presAssocID="{9A4F9AF5-273A-4A6A-8032-5BBB962C8739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7E6CAA24-7903-4ED9-B74F-839F7524C49A}" type="pres">
      <dgm:prSet presAssocID="{9A4F9AF5-273A-4A6A-8032-5BBB962C8739}" presName="descendantText" presStyleLbl="alignAccFollowNode1" presStyleIdx="0" presStyleCnt="4">
        <dgm:presLayoutVars>
          <dgm:bulletEnabled val="1"/>
        </dgm:presLayoutVars>
      </dgm:prSet>
      <dgm:spPr/>
    </dgm:pt>
    <dgm:pt modelId="{E5087BF5-F3D6-4A80-8CBA-4BA0834FEC77}" type="pres">
      <dgm:prSet presAssocID="{E06840DC-E976-4EBB-8243-CAF1751D3C39}" presName="sp" presStyleCnt="0"/>
      <dgm:spPr/>
    </dgm:pt>
    <dgm:pt modelId="{2C2556A5-1A2A-4B46-96E4-DA9DFC302314}" type="pres">
      <dgm:prSet presAssocID="{0697E9C6-1BD4-4BC4-8BE8-14359C8114EC}" presName="linNode" presStyleCnt="0"/>
      <dgm:spPr/>
    </dgm:pt>
    <dgm:pt modelId="{FCBBE85B-CD0C-48C1-9DC6-9BD8819620B5}" type="pres">
      <dgm:prSet presAssocID="{0697E9C6-1BD4-4BC4-8BE8-14359C8114EC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FBFEFE69-20DD-4E64-9DF3-C062CAF00937}" type="pres">
      <dgm:prSet presAssocID="{0697E9C6-1BD4-4BC4-8BE8-14359C8114EC}" presName="descendantText" presStyleLbl="alignAccFollowNode1" presStyleIdx="1" presStyleCnt="4">
        <dgm:presLayoutVars>
          <dgm:bulletEnabled val="1"/>
        </dgm:presLayoutVars>
      </dgm:prSet>
      <dgm:spPr/>
    </dgm:pt>
    <dgm:pt modelId="{5A69F3E7-D9DE-44E4-B6EE-4979A44F7376}" type="pres">
      <dgm:prSet presAssocID="{F40974FE-7E8B-4ABF-9000-9069BD59CF70}" presName="sp" presStyleCnt="0"/>
      <dgm:spPr/>
    </dgm:pt>
    <dgm:pt modelId="{BFB78BA3-F1F8-409D-9DE1-80E90CF4CDEA}" type="pres">
      <dgm:prSet presAssocID="{B2ADD68F-EBB0-46CE-AAD2-EC6B8DCFE915}" presName="linNode" presStyleCnt="0"/>
      <dgm:spPr/>
    </dgm:pt>
    <dgm:pt modelId="{078DE632-2556-4285-92A1-B68316C97DAC}" type="pres">
      <dgm:prSet presAssocID="{B2ADD68F-EBB0-46CE-AAD2-EC6B8DCFE915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CC055423-D659-46FE-BA4A-FB1560C04B13}" type="pres">
      <dgm:prSet presAssocID="{B2ADD68F-EBB0-46CE-AAD2-EC6B8DCFE915}" presName="descendantText" presStyleLbl="alignAccFollowNode1" presStyleIdx="2" presStyleCnt="4">
        <dgm:presLayoutVars>
          <dgm:bulletEnabled val="1"/>
        </dgm:presLayoutVars>
      </dgm:prSet>
      <dgm:spPr/>
    </dgm:pt>
    <dgm:pt modelId="{488A7268-6C97-4DA6-8517-3603CDD0E907}" type="pres">
      <dgm:prSet presAssocID="{1E8FD47F-6203-483E-9EB2-05744E282E3F}" presName="sp" presStyleCnt="0"/>
      <dgm:spPr/>
    </dgm:pt>
    <dgm:pt modelId="{AD3C8B61-E924-4F55-989F-E1F2ECA2C96C}" type="pres">
      <dgm:prSet presAssocID="{79320CA6-55D5-4EA5-963A-CBB316243EF9}" presName="linNode" presStyleCnt="0"/>
      <dgm:spPr/>
    </dgm:pt>
    <dgm:pt modelId="{CAA15914-55D4-497F-B32D-564661C2ED91}" type="pres">
      <dgm:prSet presAssocID="{79320CA6-55D5-4EA5-963A-CBB316243EF9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3683BBE6-B263-4B5E-B879-1EA2BBA38E5E}" type="pres">
      <dgm:prSet presAssocID="{79320CA6-55D5-4EA5-963A-CBB316243EF9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3414250B-58FE-45A1-8026-0AACA74BBE95}" type="presOf" srcId="{4AAA68FE-B831-4821-993B-EC78F6C67738}" destId="{C7BE7E46-7AC2-4A5A-B9DD-C95F2043E6CC}" srcOrd="0" destOrd="0" presId="urn:microsoft.com/office/officeart/2005/8/layout/vList5"/>
    <dgm:cxn modelId="{BFF8AA1B-29DF-45D6-A881-ABBE91FDCE30}" type="presOf" srcId="{D7C13AF8-C6F5-486B-9951-FD3645D9832A}" destId="{3683BBE6-B263-4B5E-B879-1EA2BBA38E5E}" srcOrd="0" destOrd="0" presId="urn:microsoft.com/office/officeart/2005/8/layout/vList5"/>
    <dgm:cxn modelId="{460B6824-FB8C-4D36-B112-2893D895D4C8}" srcId="{4AAA68FE-B831-4821-993B-EC78F6C67738}" destId="{9A4F9AF5-273A-4A6A-8032-5BBB962C8739}" srcOrd="0" destOrd="0" parTransId="{667D98A3-96DD-4390-9079-0F83FF3D4C1E}" sibTransId="{E06840DC-E976-4EBB-8243-CAF1751D3C39}"/>
    <dgm:cxn modelId="{2E0E6F24-5968-4C62-9F3A-85D893DA9329}" srcId="{B2ADD68F-EBB0-46CE-AAD2-EC6B8DCFE915}" destId="{0EA842AB-BA30-4060-82AD-4FE45E606AEA}" srcOrd="0" destOrd="0" parTransId="{940644F4-8C2F-4F37-AA97-3926291D7FA1}" sibTransId="{00094D97-CD23-4603-B37B-DD3C71E9B1CE}"/>
    <dgm:cxn modelId="{96C28D24-514A-44A1-A32F-DB6736F4E5C5}" srcId="{9A4F9AF5-273A-4A6A-8032-5BBB962C8739}" destId="{7D5995C6-FD24-4D6D-BA30-31C785CFDFAE}" srcOrd="0" destOrd="0" parTransId="{0351C281-49D3-4518-9B56-AB4C732F8995}" sibTransId="{B66FECF4-E2D8-45C3-8576-51C7E56B1594}"/>
    <dgm:cxn modelId="{2DA34729-FB12-4166-AA2F-A49850773E78}" srcId="{4AAA68FE-B831-4821-993B-EC78F6C67738}" destId="{79320CA6-55D5-4EA5-963A-CBB316243EF9}" srcOrd="3" destOrd="0" parTransId="{C23C4D76-54BE-4969-BAD4-F330EE5EF0A8}" sibTransId="{5D8F2537-A78F-43D8-AEE2-2A1167D986CC}"/>
    <dgm:cxn modelId="{965C8C48-99F8-4F62-AAF0-318254AB12AA}" type="presOf" srcId="{0EA842AB-BA30-4060-82AD-4FE45E606AEA}" destId="{CC055423-D659-46FE-BA4A-FB1560C04B13}" srcOrd="0" destOrd="0" presId="urn:microsoft.com/office/officeart/2005/8/layout/vList5"/>
    <dgm:cxn modelId="{6172566D-AEEC-4848-A9F7-938458CC2EDD}" type="presOf" srcId="{79320CA6-55D5-4EA5-963A-CBB316243EF9}" destId="{CAA15914-55D4-497F-B32D-564661C2ED91}" srcOrd="0" destOrd="0" presId="urn:microsoft.com/office/officeart/2005/8/layout/vList5"/>
    <dgm:cxn modelId="{EE15FA74-38AF-4554-B200-EF44F1302915}" srcId="{4AAA68FE-B831-4821-993B-EC78F6C67738}" destId="{0697E9C6-1BD4-4BC4-8BE8-14359C8114EC}" srcOrd="1" destOrd="0" parTransId="{105BF7B0-EB84-4439-8053-33F3956071F8}" sibTransId="{F40974FE-7E8B-4ABF-9000-9069BD59CF70}"/>
    <dgm:cxn modelId="{DAC40A84-2B56-4900-A370-C6E3521FB1D5}" type="presOf" srcId="{0697E9C6-1BD4-4BC4-8BE8-14359C8114EC}" destId="{FCBBE85B-CD0C-48C1-9DC6-9BD8819620B5}" srcOrd="0" destOrd="0" presId="urn:microsoft.com/office/officeart/2005/8/layout/vList5"/>
    <dgm:cxn modelId="{4D4AA789-FD7E-4EA1-996D-93E4965FFBB6}" srcId="{0697E9C6-1BD4-4BC4-8BE8-14359C8114EC}" destId="{32B95C88-69DB-4AC5-A4EB-0A456CC96F90}" srcOrd="0" destOrd="0" parTransId="{2B0EC551-16F4-43B8-9E69-305E35479E3B}" sibTransId="{7699D8F3-6823-45F3-9E8C-8084428DF582}"/>
    <dgm:cxn modelId="{4FD3F894-325D-4856-868E-E77F81A5F58F}" type="presOf" srcId="{9A4F9AF5-273A-4A6A-8032-5BBB962C8739}" destId="{809DC7DB-DE2E-47D8-AC6D-507187FC0F92}" srcOrd="0" destOrd="0" presId="urn:microsoft.com/office/officeart/2005/8/layout/vList5"/>
    <dgm:cxn modelId="{AA7045DD-7AE9-4E85-B299-B5646F479010}" type="presOf" srcId="{7D5995C6-FD24-4D6D-BA30-31C785CFDFAE}" destId="{7E6CAA24-7903-4ED9-B74F-839F7524C49A}" srcOrd="0" destOrd="0" presId="urn:microsoft.com/office/officeart/2005/8/layout/vList5"/>
    <dgm:cxn modelId="{2D9E3BDE-B8D4-427F-95D2-A579B4300C04}" srcId="{79320CA6-55D5-4EA5-963A-CBB316243EF9}" destId="{D7C13AF8-C6F5-486B-9951-FD3645D9832A}" srcOrd="0" destOrd="0" parTransId="{B0BF7A19-AB05-4A69-87F4-BB59B4259BF2}" sibTransId="{1EB9C2EA-81EB-4822-BE26-7D9D15314089}"/>
    <dgm:cxn modelId="{FE3F41E2-3FBE-4F96-A58A-1BFA9E8523B4}" srcId="{4AAA68FE-B831-4821-993B-EC78F6C67738}" destId="{B2ADD68F-EBB0-46CE-AAD2-EC6B8DCFE915}" srcOrd="2" destOrd="0" parTransId="{64BA1986-2BFC-4C6C-B240-63EAE94CCEB7}" sibTransId="{1E8FD47F-6203-483E-9EB2-05744E282E3F}"/>
    <dgm:cxn modelId="{ADEE6CEF-7F5A-46D8-B3DF-654043593685}" type="presOf" srcId="{32B95C88-69DB-4AC5-A4EB-0A456CC96F90}" destId="{FBFEFE69-20DD-4E64-9DF3-C062CAF00937}" srcOrd="0" destOrd="0" presId="urn:microsoft.com/office/officeart/2005/8/layout/vList5"/>
    <dgm:cxn modelId="{F5544EF5-74BB-4889-A64C-32EB34E28C90}" type="presOf" srcId="{B2ADD68F-EBB0-46CE-AAD2-EC6B8DCFE915}" destId="{078DE632-2556-4285-92A1-B68316C97DAC}" srcOrd="0" destOrd="0" presId="urn:microsoft.com/office/officeart/2005/8/layout/vList5"/>
    <dgm:cxn modelId="{D0AB502B-B354-4BF7-BE55-90A84DD32FD6}" type="presParOf" srcId="{C7BE7E46-7AC2-4A5A-B9DD-C95F2043E6CC}" destId="{F960907F-E575-43CC-A5E8-F3F84DD5F64E}" srcOrd="0" destOrd="0" presId="urn:microsoft.com/office/officeart/2005/8/layout/vList5"/>
    <dgm:cxn modelId="{F4C6F3E4-205D-429F-98A6-AB426B8F6C04}" type="presParOf" srcId="{F960907F-E575-43CC-A5E8-F3F84DD5F64E}" destId="{809DC7DB-DE2E-47D8-AC6D-507187FC0F92}" srcOrd="0" destOrd="0" presId="urn:microsoft.com/office/officeart/2005/8/layout/vList5"/>
    <dgm:cxn modelId="{ED247C63-845D-4A7B-9C12-3B0DF6DD4DDE}" type="presParOf" srcId="{F960907F-E575-43CC-A5E8-F3F84DD5F64E}" destId="{7E6CAA24-7903-4ED9-B74F-839F7524C49A}" srcOrd="1" destOrd="0" presId="urn:microsoft.com/office/officeart/2005/8/layout/vList5"/>
    <dgm:cxn modelId="{7AEF7FBC-6663-4A16-ADA5-38660026092A}" type="presParOf" srcId="{C7BE7E46-7AC2-4A5A-B9DD-C95F2043E6CC}" destId="{E5087BF5-F3D6-4A80-8CBA-4BA0834FEC77}" srcOrd="1" destOrd="0" presId="urn:microsoft.com/office/officeart/2005/8/layout/vList5"/>
    <dgm:cxn modelId="{93370EC0-4E40-4857-8A25-9E73E2777A9E}" type="presParOf" srcId="{C7BE7E46-7AC2-4A5A-B9DD-C95F2043E6CC}" destId="{2C2556A5-1A2A-4B46-96E4-DA9DFC302314}" srcOrd="2" destOrd="0" presId="urn:microsoft.com/office/officeart/2005/8/layout/vList5"/>
    <dgm:cxn modelId="{08B10047-C0E0-4F65-BEB2-7CF717D40D37}" type="presParOf" srcId="{2C2556A5-1A2A-4B46-96E4-DA9DFC302314}" destId="{FCBBE85B-CD0C-48C1-9DC6-9BD8819620B5}" srcOrd="0" destOrd="0" presId="urn:microsoft.com/office/officeart/2005/8/layout/vList5"/>
    <dgm:cxn modelId="{71E00ADF-F5C0-4EBE-A1F2-E7C026F48503}" type="presParOf" srcId="{2C2556A5-1A2A-4B46-96E4-DA9DFC302314}" destId="{FBFEFE69-20DD-4E64-9DF3-C062CAF00937}" srcOrd="1" destOrd="0" presId="urn:microsoft.com/office/officeart/2005/8/layout/vList5"/>
    <dgm:cxn modelId="{438AAE05-12D3-408D-AB36-3C780F3DFB64}" type="presParOf" srcId="{C7BE7E46-7AC2-4A5A-B9DD-C95F2043E6CC}" destId="{5A69F3E7-D9DE-44E4-B6EE-4979A44F7376}" srcOrd="3" destOrd="0" presId="urn:microsoft.com/office/officeart/2005/8/layout/vList5"/>
    <dgm:cxn modelId="{09BC8328-9A03-44D4-B523-6F8AF1C3FEB9}" type="presParOf" srcId="{C7BE7E46-7AC2-4A5A-B9DD-C95F2043E6CC}" destId="{BFB78BA3-F1F8-409D-9DE1-80E90CF4CDEA}" srcOrd="4" destOrd="0" presId="urn:microsoft.com/office/officeart/2005/8/layout/vList5"/>
    <dgm:cxn modelId="{785D2301-33DF-4868-9979-A89100296FAE}" type="presParOf" srcId="{BFB78BA3-F1F8-409D-9DE1-80E90CF4CDEA}" destId="{078DE632-2556-4285-92A1-B68316C97DAC}" srcOrd="0" destOrd="0" presId="urn:microsoft.com/office/officeart/2005/8/layout/vList5"/>
    <dgm:cxn modelId="{2F1F36CB-E67E-4539-8C45-17EAB917E435}" type="presParOf" srcId="{BFB78BA3-F1F8-409D-9DE1-80E90CF4CDEA}" destId="{CC055423-D659-46FE-BA4A-FB1560C04B13}" srcOrd="1" destOrd="0" presId="urn:microsoft.com/office/officeart/2005/8/layout/vList5"/>
    <dgm:cxn modelId="{10B60F91-47DA-412E-8060-A2EF0C750195}" type="presParOf" srcId="{C7BE7E46-7AC2-4A5A-B9DD-C95F2043E6CC}" destId="{488A7268-6C97-4DA6-8517-3603CDD0E907}" srcOrd="5" destOrd="0" presId="urn:microsoft.com/office/officeart/2005/8/layout/vList5"/>
    <dgm:cxn modelId="{9909F0F4-F735-415B-B852-3F5D2B23DF9F}" type="presParOf" srcId="{C7BE7E46-7AC2-4A5A-B9DD-C95F2043E6CC}" destId="{AD3C8B61-E924-4F55-989F-E1F2ECA2C96C}" srcOrd="6" destOrd="0" presId="urn:microsoft.com/office/officeart/2005/8/layout/vList5"/>
    <dgm:cxn modelId="{CC4FEE74-3F00-4872-9EAE-0812EAEB79B6}" type="presParOf" srcId="{AD3C8B61-E924-4F55-989F-E1F2ECA2C96C}" destId="{CAA15914-55D4-497F-B32D-564661C2ED91}" srcOrd="0" destOrd="0" presId="urn:microsoft.com/office/officeart/2005/8/layout/vList5"/>
    <dgm:cxn modelId="{ECB11CB9-41F6-49CB-859A-EA85B2A41A9D}" type="presParOf" srcId="{AD3C8B61-E924-4F55-989F-E1F2ECA2C96C}" destId="{3683BBE6-B263-4B5E-B879-1EA2BBA38E5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EF7F6-13C9-4EAB-BC68-E81661340A59}">
      <dsp:nvSpPr>
        <dsp:cNvPr id="0" name=""/>
        <dsp:cNvSpPr/>
      </dsp:nvSpPr>
      <dsp:spPr>
        <a:xfrm>
          <a:off x="0" y="0"/>
          <a:ext cx="4351020" cy="11606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Create SMART outcomes</a:t>
          </a:r>
        </a:p>
      </dsp:txBody>
      <dsp:txXfrm>
        <a:off x="56658" y="56658"/>
        <a:ext cx="4237704" cy="1047324"/>
      </dsp:txXfrm>
    </dsp:sp>
    <dsp:sp modelId="{77AC9829-856F-4CF2-963A-C1C83AAF10EB}">
      <dsp:nvSpPr>
        <dsp:cNvPr id="0" name=""/>
        <dsp:cNvSpPr/>
      </dsp:nvSpPr>
      <dsp:spPr>
        <a:xfrm>
          <a:off x="0" y="1368317"/>
          <a:ext cx="4351020" cy="11606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Understanding</a:t>
          </a:r>
          <a:r>
            <a:rPr lang="en-US" sz="2800" kern="1200" baseline="0" dirty="0">
              <a:latin typeface="Calibri Light" panose="020F0302020204030204" pitchFamily="34" charset="0"/>
              <a:cs typeface="Calibri Light" panose="020F0302020204030204" pitchFamily="34" charset="0"/>
            </a:rPr>
            <a:t> a Theory of Action and Logic Model</a:t>
          </a:r>
          <a:endParaRPr lang="en-US" sz="28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56658" y="1424975"/>
        <a:ext cx="4237704" cy="1047324"/>
      </dsp:txXfrm>
    </dsp:sp>
    <dsp:sp modelId="{78A6D673-592A-7747-8998-CC76114A75EA}">
      <dsp:nvSpPr>
        <dsp:cNvPr id="0" name=""/>
        <dsp:cNvSpPr/>
      </dsp:nvSpPr>
      <dsp:spPr>
        <a:xfrm>
          <a:off x="0" y="2707517"/>
          <a:ext cx="4351020" cy="11606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Develop a Logic Model</a:t>
          </a:r>
        </a:p>
      </dsp:txBody>
      <dsp:txXfrm>
        <a:off x="56658" y="2764175"/>
        <a:ext cx="4237704" cy="10473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CAA24-7903-4ED9-B74F-839F7524C49A}">
      <dsp:nvSpPr>
        <dsp:cNvPr id="0" name=""/>
        <dsp:cNvSpPr/>
      </dsp:nvSpPr>
      <dsp:spPr>
        <a:xfrm rot="5400000">
          <a:off x="3952362" y="-1555634"/>
          <a:ext cx="775674" cy="40848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kern="1200" dirty="0"/>
            <a:t>By the end of YR 1, 60% of Lelei School students will report they enjoy reading.    </a:t>
          </a:r>
        </a:p>
      </dsp:txBody>
      <dsp:txXfrm rot="-5400000">
        <a:off x="2297753" y="136840"/>
        <a:ext cx="4047029" cy="699944"/>
      </dsp:txXfrm>
    </dsp:sp>
    <dsp:sp modelId="{809DC7DB-DE2E-47D8-AC6D-507187FC0F92}">
      <dsp:nvSpPr>
        <dsp:cNvPr id="0" name=""/>
        <dsp:cNvSpPr/>
      </dsp:nvSpPr>
      <dsp:spPr>
        <a:xfrm>
          <a:off x="0" y="2015"/>
          <a:ext cx="2297752" cy="9695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ATTITUDES</a:t>
          </a:r>
        </a:p>
      </dsp:txBody>
      <dsp:txXfrm>
        <a:off x="47332" y="49347"/>
        <a:ext cx="2203088" cy="874928"/>
      </dsp:txXfrm>
    </dsp:sp>
    <dsp:sp modelId="{FBFEFE69-20DD-4E64-9DF3-C062CAF00937}">
      <dsp:nvSpPr>
        <dsp:cNvPr id="0" name=""/>
        <dsp:cNvSpPr/>
      </dsp:nvSpPr>
      <dsp:spPr>
        <a:xfrm rot="5400000">
          <a:off x="3952362" y="-537562"/>
          <a:ext cx="775674" cy="40848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</dsp:txBody>
      <dsp:txXfrm rot="-5400000">
        <a:off x="2297753" y="1154912"/>
        <a:ext cx="4047029" cy="699944"/>
      </dsp:txXfrm>
    </dsp:sp>
    <dsp:sp modelId="{FCBBE85B-CD0C-48C1-9DC6-9BD8819620B5}">
      <dsp:nvSpPr>
        <dsp:cNvPr id="0" name=""/>
        <dsp:cNvSpPr/>
      </dsp:nvSpPr>
      <dsp:spPr>
        <a:xfrm>
          <a:off x="0" y="1020088"/>
          <a:ext cx="2297752" cy="9695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KNOWLEDGE</a:t>
          </a:r>
        </a:p>
      </dsp:txBody>
      <dsp:txXfrm>
        <a:off x="47332" y="1067420"/>
        <a:ext cx="2203088" cy="874928"/>
      </dsp:txXfrm>
    </dsp:sp>
    <dsp:sp modelId="{CC055423-D659-46FE-BA4A-FB1560C04B13}">
      <dsp:nvSpPr>
        <dsp:cNvPr id="0" name=""/>
        <dsp:cNvSpPr/>
      </dsp:nvSpPr>
      <dsp:spPr>
        <a:xfrm rot="5400000">
          <a:off x="3952362" y="480510"/>
          <a:ext cx="775674" cy="40848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</dsp:txBody>
      <dsp:txXfrm rot="-5400000">
        <a:off x="2297753" y="2172985"/>
        <a:ext cx="4047029" cy="699944"/>
      </dsp:txXfrm>
    </dsp:sp>
    <dsp:sp modelId="{078DE632-2556-4285-92A1-B68316C97DAC}">
      <dsp:nvSpPr>
        <dsp:cNvPr id="0" name=""/>
        <dsp:cNvSpPr/>
      </dsp:nvSpPr>
      <dsp:spPr>
        <a:xfrm>
          <a:off x="0" y="2038160"/>
          <a:ext cx="2297752" cy="9695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SKILLS</a:t>
          </a:r>
        </a:p>
      </dsp:txBody>
      <dsp:txXfrm>
        <a:off x="47332" y="2085492"/>
        <a:ext cx="2203088" cy="874928"/>
      </dsp:txXfrm>
    </dsp:sp>
    <dsp:sp modelId="{3683BBE6-B263-4B5E-B879-1EA2BBA38E5E}">
      <dsp:nvSpPr>
        <dsp:cNvPr id="0" name=""/>
        <dsp:cNvSpPr/>
      </dsp:nvSpPr>
      <dsp:spPr>
        <a:xfrm rot="5400000">
          <a:off x="3952362" y="1498582"/>
          <a:ext cx="775674" cy="40848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</dsp:txBody>
      <dsp:txXfrm rot="-5400000">
        <a:off x="2297753" y="3191057"/>
        <a:ext cx="4047029" cy="699944"/>
      </dsp:txXfrm>
    </dsp:sp>
    <dsp:sp modelId="{CAA15914-55D4-497F-B32D-564661C2ED91}">
      <dsp:nvSpPr>
        <dsp:cNvPr id="0" name=""/>
        <dsp:cNvSpPr/>
      </dsp:nvSpPr>
      <dsp:spPr>
        <a:xfrm>
          <a:off x="0" y="3056233"/>
          <a:ext cx="2297752" cy="9695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BEHAVIOR</a:t>
          </a:r>
        </a:p>
      </dsp:txBody>
      <dsp:txXfrm>
        <a:off x="47332" y="3103565"/>
        <a:ext cx="2203088" cy="87492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CAA24-7903-4ED9-B74F-839F7524C49A}">
      <dsp:nvSpPr>
        <dsp:cNvPr id="0" name=""/>
        <dsp:cNvSpPr/>
      </dsp:nvSpPr>
      <dsp:spPr>
        <a:xfrm rot="5400000">
          <a:off x="3959836" y="-1566822"/>
          <a:ext cx="760727" cy="40848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By the end of YR 1, 60% of Lelei School students will report they enjoy reading.    </a:t>
          </a:r>
        </a:p>
      </dsp:txBody>
      <dsp:txXfrm rot="-5400000">
        <a:off x="2297753" y="132397"/>
        <a:ext cx="4047758" cy="686455"/>
      </dsp:txXfrm>
    </dsp:sp>
    <dsp:sp modelId="{809DC7DB-DE2E-47D8-AC6D-507187FC0F92}">
      <dsp:nvSpPr>
        <dsp:cNvPr id="0" name=""/>
        <dsp:cNvSpPr/>
      </dsp:nvSpPr>
      <dsp:spPr>
        <a:xfrm>
          <a:off x="0" y="169"/>
          <a:ext cx="2297752" cy="9509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ATTITUDES</a:t>
          </a:r>
        </a:p>
      </dsp:txBody>
      <dsp:txXfrm>
        <a:off x="46420" y="46589"/>
        <a:ext cx="2204912" cy="858068"/>
      </dsp:txXfrm>
    </dsp:sp>
    <dsp:sp modelId="{E9A51E63-B2E5-4F70-8573-BD10624C6599}">
      <dsp:nvSpPr>
        <dsp:cNvPr id="0" name=""/>
        <dsp:cNvSpPr/>
      </dsp:nvSpPr>
      <dsp:spPr>
        <a:xfrm rot="5400000">
          <a:off x="3959836" y="-568368"/>
          <a:ext cx="760727" cy="40848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By the end of YR 1, 2, &amp; 3, Lelei School students will define a minimum of 50% of words on their grade level vocabulary word lists. </a:t>
          </a:r>
        </a:p>
      </dsp:txBody>
      <dsp:txXfrm rot="-5400000">
        <a:off x="2297753" y="1130851"/>
        <a:ext cx="4047758" cy="686455"/>
      </dsp:txXfrm>
    </dsp:sp>
    <dsp:sp modelId="{FCBBE85B-CD0C-48C1-9DC6-9BD8819620B5}">
      <dsp:nvSpPr>
        <dsp:cNvPr id="0" name=""/>
        <dsp:cNvSpPr/>
      </dsp:nvSpPr>
      <dsp:spPr>
        <a:xfrm>
          <a:off x="0" y="998624"/>
          <a:ext cx="2297752" cy="9509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KNOWLEDGE</a:t>
          </a:r>
        </a:p>
      </dsp:txBody>
      <dsp:txXfrm>
        <a:off x="46420" y="1045044"/>
        <a:ext cx="2204912" cy="858068"/>
      </dsp:txXfrm>
    </dsp:sp>
    <dsp:sp modelId="{512507A6-2437-4FC9-A8F6-5F1386919A4C}">
      <dsp:nvSpPr>
        <dsp:cNvPr id="0" name=""/>
        <dsp:cNvSpPr/>
      </dsp:nvSpPr>
      <dsp:spPr>
        <a:xfrm rot="5400000">
          <a:off x="3959836" y="430085"/>
          <a:ext cx="760727" cy="40848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The percent of  Lelei School students meeting or exceeding Basic on State Assessment will increase by 10% a year, each year for 3 years. </a:t>
          </a:r>
        </a:p>
      </dsp:txBody>
      <dsp:txXfrm rot="-5400000">
        <a:off x="2297753" y="2129304"/>
        <a:ext cx="4047758" cy="686455"/>
      </dsp:txXfrm>
    </dsp:sp>
    <dsp:sp modelId="{078DE632-2556-4285-92A1-B68316C97DAC}">
      <dsp:nvSpPr>
        <dsp:cNvPr id="0" name=""/>
        <dsp:cNvSpPr/>
      </dsp:nvSpPr>
      <dsp:spPr>
        <a:xfrm>
          <a:off x="0" y="1997078"/>
          <a:ext cx="2297752" cy="9509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SKILLS</a:t>
          </a:r>
        </a:p>
      </dsp:txBody>
      <dsp:txXfrm>
        <a:off x="46420" y="2043498"/>
        <a:ext cx="2204912" cy="858068"/>
      </dsp:txXfrm>
    </dsp:sp>
    <dsp:sp modelId="{3683BBE6-B263-4B5E-B879-1EA2BBA38E5E}">
      <dsp:nvSpPr>
        <dsp:cNvPr id="0" name=""/>
        <dsp:cNvSpPr/>
      </dsp:nvSpPr>
      <dsp:spPr>
        <a:xfrm rot="5400000">
          <a:off x="3797523" y="1444152"/>
          <a:ext cx="1032139" cy="41349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By the end of YR 1, 60% of Lelei School families will report that they assist their child with their reading and writing homework at least 1 time per week. </a:t>
          </a:r>
        </a:p>
      </dsp:txBody>
      <dsp:txXfrm rot="-5400000">
        <a:off x="2246143" y="3045918"/>
        <a:ext cx="4084515" cy="931369"/>
      </dsp:txXfrm>
    </dsp:sp>
    <dsp:sp modelId="{CAA15914-55D4-497F-B32D-564661C2ED91}">
      <dsp:nvSpPr>
        <dsp:cNvPr id="0" name=""/>
        <dsp:cNvSpPr/>
      </dsp:nvSpPr>
      <dsp:spPr>
        <a:xfrm>
          <a:off x="0" y="3036148"/>
          <a:ext cx="2246143" cy="9509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BEHAVIOR</a:t>
          </a:r>
        </a:p>
      </dsp:txBody>
      <dsp:txXfrm>
        <a:off x="46420" y="3082568"/>
        <a:ext cx="2153303" cy="85806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B029E-BD85-4F84-897D-9104504CC7D4}">
      <dsp:nvSpPr>
        <dsp:cNvPr id="0" name=""/>
        <dsp:cNvSpPr/>
      </dsp:nvSpPr>
      <dsp:spPr>
        <a:xfrm>
          <a:off x="365366" y="141215"/>
          <a:ext cx="3648910" cy="14725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353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S</a:t>
          </a:r>
          <a:r>
            <a:rPr lang="en-US" sz="3200" kern="1200" dirty="0"/>
            <a:t>pecific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who, what, when, where, why, how</a:t>
          </a:r>
          <a:endParaRPr lang="en-US" sz="2400" kern="1200" dirty="0"/>
        </a:p>
      </dsp:txBody>
      <dsp:txXfrm>
        <a:off x="365366" y="141215"/>
        <a:ext cx="3648910" cy="1472506"/>
      </dsp:txXfrm>
    </dsp:sp>
    <dsp:sp modelId="{54A02614-526B-4979-AD3F-DF4E6AF5B4F4}">
      <dsp:nvSpPr>
        <dsp:cNvPr id="0" name=""/>
        <dsp:cNvSpPr/>
      </dsp:nvSpPr>
      <dsp:spPr>
        <a:xfrm>
          <a:off x="213328" y="142618"/>
          <a:ext cx="798199" cy="11972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43510D-34CB-4953-A8FD-8D1012943EE8}">
      <dsp:nvSpPr>
        <dsp:cNvPr id="0" name=""/>
        <dsp:cNvSpPr/>
      </dsp:nvSpPr>
      <dsp:spPr>
        <a:xfrm>
          <a:off x="4436632" y="389679"/>
          <a:ext cx="3648910" cy="114028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353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Measurable </a:t>
          </a:r>
          <a:r>
            <a:rPr lang="en-US" sz="2000" kern="1200" dirty="0"/>
            <a:t>numeric or descriptive measure</a:t>
          </a:r>
          <a:endParaRPr lang="en-US" sz="2400" kern="1200" dirty="0"/>
        </a:p>
      </dsp:txBody>
      <dsp:txXfrm>
        <a:off x="4436632" y="389679"/>
        <a:ext cx="3648910" cy="1140284"/>
      </dsp:txXfrm>
    </dsp:sp>
    <dsp:sp modelId="{21B6E562-C28D-4DE4-9A2F-71AD4FEB8B94}">
      <dsp:nvSpPr>
        <dsp:cNvPr id="0" name=""/>
        <dsp:cNvSpPr/>
      </dsp:nvSpPr>
      <dsp:spPr>
        <a:xfrm>
          <a:off x="4284594" y="224972"/>
          <a:ext cx="798199" cy="11972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B0F54B-DDCD-4292-8773-C4FA66839A74}">
      <dsp:nvSpPr>
        <dsp:cNvPr id="0" name=""/>
        <dsp:cNvSpPr/>
      </dsp:nvSpPr>
      <dsp:spPr>
        <a:xfrm>
          <a:off x="383365" y="1744220"/>
          <a:ext cx="3643655" cy="18491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353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A</a:t>
          </a:r>
          <a:r>
            <a:rPr lang="en-US" sz="3200" kern="1200" dirty="0"/>
            <a:t>chievable 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realistic, enough resources</a:t>
          </a:r>
        </a:p>
      </dsp:txBody>
      <dsp:txXfrm>
        <a:off x="383365" y="1744220"/>
        <a:ext cx="3643655" cy="1849199"/>
      </dsp:txXfrm>
    </dsp:sp>
    <dsp:sp modelId="{0A791320-3374-46AA-8BF8-96A182644E38}">
      <dsp:nvSpPr>
        <dsp:cNvPr id="0" name=""/>
        <dsp:cNvSpPr/>
      </dsp:nvSpPr>
      <dsp:spPr>
        <a:xfrm>
          <a:off x="228699" y="1933970"/>
          <a:ext cx="798199" cy="119729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BB74D6-285B-486C-BC6F-DEF1FD00E827}">
      <dsp:nvSpPr>
        <dsp:cNvPr id="0" name=""/>
        <dsp:cNvSpPr/>
      </dsp:nvSpPr>
      <dsp:spPr>
        <a:xfrm>
          <a:off x="4477491" y="1906773"/>
          <a:ext cx="3592680" cy="15240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353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Relevant </a:t>
          </a:r>
          <a:r>
            <a:rPr lang="en-US" sz="2400" kern="1200" dirty="0"/>
            <a:t>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consistent with mission/vision of program</a:t>
          </a:r>
        </a:p>
      </dsp:txBody>
      <dsp:txXfrm>
        <a:off x="4477491" y="1906773"/>
        <a:ext cx="3592680" cy="1524092"/>
      </dsp:txXfrm>
    </dsp:sp>
    <dsp:sp modelId="{C4F5D63B-0B4B-45EA-9945-DFB969E4C8EC}">
      <dsp:nvSpPr>
        <dsp:cNvPr id="0" name=""/>
        <dsp:cNvSpPr/>
      </dsp:nvSpPr>
      <dsp:spPr>
        <a:xfrm>
          <a:off x="4297338" y="1933970"/>
          <a:ext cx="798199" cy="119729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98BBBE-E3E9-4FC0-94EB-FB4FEC89DEBF}">
      <dsp:nvSpPr>
        <dsp:cNvPr id="0" name=""/>
        <dsp:cNvSpPr/>
      </dsp:nvSpPr>
      <dsp:spPr>
        <a:xfrm>
          <a:off x="352996" y="3922038"/>
          <a:ext cx="3648910" cy="164066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353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Action oriented 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use action verbs</a:t>
          </a:r>
        </a:p>
      </dsp:txBody>
      <dsp:txXfrm>
        <a:off x="352996" y="3922038"/>
        <a:ext cx="3648910" cy="1640664"/>
      </dsp:txXfrm>
    </dsp:sp>
    <dsp:sp modelId="{A8209704-2713-463F-9DA9-1099CDBAA356}">
      <dsp:nvSpPr>
        <dsp:cNvPr id="0" name=""/>
        <dsp:cNvSpPr/>
      </dsp:nvSpPr>
      <dsp:spPr>
        <a:xfrm>
          <a:off x="200959" y="4007520"/>
          <a:ext cx="798199" cy="119729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2F43B5-DD5E-40A2-A07C-74ACEC8AD651}">
      <dsp:nvSpPr>
        <dsp:cNvPr id="0" name=""/>
        <dsp:cNvSpPr/>
      </dsp:nvSpPr>
      <dsp:spPr>
        <a:xfrm>
          <a:off x="4399523" y="3723919"/>
          <a:ext cx="3698389" cy="203690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353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Timely </a:t>
          </a:r>
          <a:endParaRPr lang="en-US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can be accomplished within realistic and identified deadlines</a:t>
          </a:r>
          <a:br>
            <a:rPr lang="en-US" sz="1100" kern="1200" dirty="0"/>
          </a:br>
          <a:br>
            <a:rPr lang="en-US" sz="1100" kern="1200" dirty="0"/>
          </a:br>
          <a:endParaRPr lang="en-US" sz="1100" kern="1200" dirty="0"/>
        </a:p>
      </dsp:txBody>
      <dsp:txXfrm>
        <a:off x="4399523" y="3723919"/>
        <a:ext cx="3698389" cy="2036901"/>
      </dsp:txXfrm>
    </dsp:sp>
    <dsp:sp modelId="{39BBD59C-219E-4E4A-8175-9381390D74BC}">
      <dsp:nvSpPr>
        <dsp:cNvPr id="0" name=""/>
        <dsp:cNvSpPr/>
      </dsp:nvSpPr>
      <dsp:spPr>
        <a:xfrm>
          <a:off x="4272225" y="4007520"/>
          <a:ext cx="798199" cy="119729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1AEC0-4A08-F747-BD50-0180F5EA3914}">
      <dsp:nvSpPr>
        <dsp:cNvPr id="0" name=""/>
        <dsp:cNvSpPr/>
      </dsp:nvSpPr>
      <dsp:spPr>
        <a:xfrm>
          <a:off x="369244" y="0"/>
          <a:ext cx="2673119" cy="3442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Theories of Change (</a:t>
          </a:r>
          <a:r>
            <a:rPr lang="en-US" sz="28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ToC</a:t>
          </a:r>
          <a:r>
            <a:rPr lang="en-US" sz="28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)  or Theory of Action (</a:t>
          </a:r>
          <a:r>
            <a:rPr lang="en-US" sz="28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ToA</a:t>
          </a:r>
          <a:r>
            <a:rPr lang="en-US" sz="28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)</a:t>
          </a:r>
          <a:endParaRPr lang="en-US" sz="2800" kern="1200" dirty="0"/>
        </a:p>
      </dsp:txBody>
      <dsp:txXfrm>
        <a:off x="369244" y="0"/>
        <a:ext cx="2673119" cy="1464859"/>
      </dsp:txXfrm>
    </dsp:sp>
    <dsp:sp modelId="{78B23B27-876F-3B4E-9BFB-A53E8A0AAA55}">
      <dsp:nvSpPr>
        <dsp:cNvPr id="0" name=""/>
        <dsp:cNvSpPr/>
      </dsp:nvSpPr>
      <dsp:spPr>
        <a:xfrm>
          <a:off x="513230" y="1715487"/>
          <a:ext cx="3954193" cy="2841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explains HOW and WHY the desired change is  expected.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gives the ‘big picture’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summarizes work at a </a:t>
          </a:r>
          <a:r>
            <a:rPr lang="en-US" sz="1800" b="1" i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strategic level</a:t>
          </a:r>
          <a:endParaRPr lang="en-US" sz="1800" kern="1200" dirty="0"/>
        </a:p>
      </dsp:txBody>
      <dsp:txXfrm>
        <a:off x="596469" y="1798726"/>
        <a:ext cx="3787715" cy="2675495"/>
      </dsp:txXfrm>
    </dsp:sp>
    <dsp:sp modelId="{555E17F7-05F6-7649-A288-3BF881B24253}">
      <dsp:nvSpPr>
        <dsp:cNvPr id="0" name=""/>
        <dsp:cNvSpPr/>
      </dsp:nvSpPr>
      <dsp:spPr>
        <a:xfrm rot="21523460">
          <a:off x="3512452" y="377883"/>
          <a:ext cx="997097" cy="6064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3512475" y="501193"/>
        <a:ext cx="815169" cy="363857"/>
      </dsp:txXfrm>
    </dsp:sp>
    <dsp:sp modelId="{A38DD127-D190-214F-B75A-0D306929DC5A}">
      <dsp:nvSpPr>
        <dsp:cNvPr id="0" name=""/>
        <dsp:cNvSpPr/>
      </dsp:nvSpPr>
      <dsp:spPr>
        <a:xfrm>
          <a:off x="4923213" y="0"/>
          <a:ext cx="3094087" cy="2943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Logic Model</a:t>
          </a:r>
          <a:endParaRPr lang="en-US" sz="3200" kern="1200" dirty="0"/>
        </a:p>
      </dsp:txBody>
      <dsp:txXfrm>
        <a:off x="4923213" y="0"/>
        <a:ext cx="3094087" cy="1252668"/>
      </dsp:txXfrm>
    </dsp:sp>
    <dsp:sp modelId="{4C4EF3E3-1D75-1543-8F5E-60A0B986D31D}">
      <dsp:nvSpPr>
        <dsp:cNvPr id="0" name=""/>
        <dsp:cNvSpPr/>
      </dsp:nvSpPr>
      <dsp:spPr>
        <a:xfrm>
          <a:off x="5638547" y="1504660"/>
          <a:ext cx="2685688" cy="3052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is like a microscopic lens that zooms in on a specific pathway within the TOC. </a:t>
          </a:r>
          <a:endParaRPr lang="en-US" sz="2000" kern="1200" dirty="0"/>
        </a:p>
      </dsp:txBody>
      <dsp:txXfrm>
        <a:off x="5717208" y="1583321"/>
        <a:ext cx="2528366" cy="28954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00517-88F3-4335-BC07-2803AF4F6DAD}">
      <dsp:nvSpPr>
        <dsp:cNvPr id="0" name=""/>
        <dsp:cNvSpPr/>
      </dsp:nvSpPr>
      <dsp:spPr>
        <a:xfrm>
          <a:off x="0" y="6022"/>
          <a:ext cx="5373723" cy="13592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7E22A8-1CC8-4D27-AB83-53BCAA6E7C8D}">
      <dsp:nvSpPr>
        <dsp:cNvPr id="0" name=""/>
        <dsp:cNvSpPr/>
      </dsp:nvSpPr>
      <dsp:spPr>
        <a:xfrm>
          <a:off x="411167" y="311849"/>
          <a:ext cx="748307" cy="7475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8B10B2-262F-4C57-88FE-B63A7AE6E464}">
      <dsp:nvSpPr>
        <dsp:cNvPr id="0" name=""/>
        <dsp:cNvSpPr/>
      </dsp:nvSpPr>
      <dsp:spPr>
        <a:xfrm>
          <a:off x="1570641" y="6022"/>
          <a:ext cx="3778892" cy="1401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347" tIns="148347" rIns="148347" bIns="14834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spc="-150" dirty="0">
              <a:latin typeface="Calibri Light" panose="020F0302020204030204" pitchFamily="34" charset="0"/>
              <a:cs typeface="Calibri Light" panose="020F0302020204030204" pitchFamily="34" charset="0"/>
            </a:rPr>
            <a:t>Justification</a:t>
          </a:r>
          <a:r>
            <a:rPr lang="en-US" sz="2400" b="0" kern="1200" spc="-150" dirty="0">
              <a:latin typeface="Calibri Light" panose="020F0302020204030204" pitchFamily="34" charset="0"/>
              <a:cs typeface="Calibri Light" panose="020F0302020204030204" pitchFamily="34" charset="0"/>
            </a:rPr>
            <a:t>:</a:t>
          </a:r>
          <a:r>
            <a:rPr lang="en-US" sz="2400" kern="1200" spc="-150" dirty="0">
              <a:latin typeface="Calibri Light" panose="020F0302020204030204" pitchFamily="34" charset="0"/>
              <a:cs typeface="Calibri Light" panose="020F0302020204030204" pitchFamily="34" charset="0"/>
            </a:rPr>
            <a:t> helps justify delivery of services</a:t>
          </a:r>
        </a:p>
      </dsp:txBody>
      <dsp:txXfrm>
        <a:off x="1570641" y="6022"/>
        <a:ext cx="3778892" cy="1401706"/>
      </dsp:txXfrm>
    </dsp:sp>
    <dsp:sp modelId="{1A80B054-F6A9-4A97-A582-8A35D5D61A9E}">
      <dsp:nvSpPr>
        <dsp:cNvPr id="0" name=""/>
        <dsp:cNvSpPr/>
      </dsp:nvSpPr>
      <dsp:spPr>
        <a:xfrm>
          <a:off x="0" y="1758155"/>
          <a:ext cx="5373723" cy="13592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C4438F-C98F-46DA-8E84-9D9882FA054A}">
      <dsp:nvSpPr>
        <dsp:cNvPr id="0" name=""/>
        <dsp:cNvSpPr/>
      </dsp:nvSpPr>
      <dsp:spPr>
        <a:xfrm>
          <a:off x="411167" y="2063982"/>
          <a:ext cx="748307" cy="7475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902254-F3B0-4536-BA78-978E785E795A}">
      <dsp:nvSpPr>
        <dsp:cNvPr id="0" name=""/>
        <dsp:cNvSpPr/>
      </dsp:nvSpPr>
      <dsp:spPr>
        <a:xfrm>
          <a:off x="1570641" y="1758155"/>
          <a:ext cx="3778892" cy="1401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347" tIns="148347" rIns="148347" bIns="14834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spc="-150">
              <a:latin typeface="Calibri Light" panose="020F0302020204030204" pitchFamily="34" charset="0"/>
              <a:cs typeface="Calibri Light" panose="020F0302020204030204" pitchFamily="34" charset="0"/>
            </a:rPr>
            <a:t>Documentation</a:t>
          </a:r>
          <a:r>
            <a:rPr lang="en-US" sz="2400" b="0" kern="1200" spc="-150">
              <a:latin typeface="Calibri Light" panose="020F0302020204030204" pitchFamily="34" charset="0"/>
              <a:cs typeface="Calibri Light" panose="020F0302020204030204" pitchFamily="34" charset="0"/>
            </a:rPr>
            <a:t>:</a:t>
          </a:r>
          <a:r>
            <a:rPr lang="en-US" sz="2400" kern="1200" spc="-150">
              <a:latin typeface="Calibri Light" panose="020F0302020204030204" pitchFamily="34" charset="0"/>
              <a:cs typeface="Calibri Light" panose="020F0302020204030204" pitchFamily="34" charset="0"/>
            </a:rPr>
            <a:t> demonstrate program outcomes were achieved</a:t>
          </a:r>
        </a:p>
      </dsp:txBody>
      <dsp:txXfrm>
        <a:off x="1570641" y="1758155"/>
        <a:ext cx="3778892" cy="1401706"/>
      </dsp:txXfrm>
    </dsp:sp>
    <dsp:sp modelId="{8DED8EE5-9673-4FFD-93A9-9F66D473B53A}">
      <dsp:nvSpPr>
        <dsp:cNvPr id="0" name=""/>
        <dsp:cNvSpPr/>
      </dsp:nvSpPr>
      <dsp:spPr>
        <a:xfrm>
          <a:off x="0" y="3510288"/>
          <a:ext cx="5373723" cy="13592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31E061-328F-42F2-B6CC-C0EDDF56598D}">
      <dsp:nvSpPr>
        <dsp:cNvPr id="0" name=""/>
        <dsp:cNvSpPr/>
      </dsp:nvSpPr>
      <dsp:spPr>
        <a:xfrm>
          <a:off x="411167" y="3816115"/>
          <a:ext cx="748307" cy="7475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72B1C2-68AC-4EC4-A7EA-B971BEE98D26}">
      <dsp:nvSpPr>
        <dsp:cNvPr id="0" name=""/>
        <dsp:cNvSpPr/>
      </dsp:nvSpPr>
      <dsp:spPr>
        <a:xfrm>
          <a:off x="1570641" y="3510288"/>
          <a:ext cx="3778892" cy="1401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347" tIns="148347" rIns="148347" bIns="14834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spc="-150">
              <a:latin typeface="Calibri Light" panose="020F0302020204030204" pitchFamily="34" charset="0"/>
              <a:cs typeface="Calibri Light" panose="020F0302020204030204" pitchFamily="34" charset="0"/>
            </a:rPr>
            <a:t>Accountability</a:t>
          </a:r>
          <a:r>
            <a:rPr lang="en-US" sz="2400" b="0" kern="1200" spc="-150">
              <a:latin typeface="Calibri Light" panose="020F0302020204030204" pitchFamily="34" charset="0"/>
              <a:cs typeface="Calibri Light" panose="020F0302020204030204" pitchFamily="34" charset="0"/>
            </a:rPr>
            <a:t>:</a:t>
          </a:r>
          <a:r>
            <a:rPr lang="en-US" sz="2400" kern="1200" spc="-150">
              <a:latin typeface="Calibri Light" panose="020F0302020204030204" pitchFamily="34" charset="0"/>
              <a:cs typeface="Calibri Light" panose="020F0302020204030204" pitchFamily="34" charset="0"/>
            </a:rPr>
            <a:t> show that funds are spent appropriately and efficiency</a:t>
          </a:r>
        </a:p>
      </dsp:txBody>
      <dsp:txXfrm>
        <a:off x="1570641" y="3510288"/>
        <a:ext cx="3778892" cy="1401706"/>
      </dsp:txXfrm>
    </dsp:sp>
    <dsp:sp modelId="{EEE8F624-FA3A-4EF4-80E1-AD0A9B48C263}">
      <dsp:nvSpPr>
        <dsp:cNvPr id="0" name=""/>
        <dsp:cNvSpPr/>
      </dsp:nvSpPr>
      <dsp:spPr>
        <a:xfrm>
          <a:off x="0" y="5262421"/>
          <a:ext cx="5373723" cy="13592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74BA52-7E45-4C14-8CF8-712C4BA5BF9C}">
      <dsp:nvSpPr>
        <dsp:cNvPr id="0" name=""/>
        <dsp:cNvSpPr/>
      </dsp:nvSpPr>
      <dsp:spPr>
        <a:xfrm>
          <a:off x="411167" y="5568247"/>
          <a:ext cx="748307" cy="74757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39F2A8-2D65-4BFC-950C-D6FE58722C5C}">
      <dsp:nvSpPr>
        <dsp:cNvPr id="0" name=""/>
        <dsp:cNvSpPr/>
      </dsp:nvSpPr>
      <dsp:spPr>
        <a:xfrm>
          <a:off x="1570641" y="5262421"/>
          <a:ext cx="3778892" cy="1401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347" tIns="148347" rIns="148347" bIns="14834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spc="-150">
              <a:latin typeface="Calibri Light" panose="020F0302020204030204" pitchFamily="34" charset="0"/>
              <a:cs typeface="Calibri Light" panose="020F0302020204030204" pitchFamily="34" charset="0"/>
            </a:rPr>
            <a:t>Decision-making</a:t>
          </a:r>
          <a:r>
            <a:rPr lang="en-US" sz="2400" b="0" kern="1200" spc="-150">
              <a:latin typeface="Calibri Light" panose="020F0302020204030204" pitchFamily="34" charset="0"/>
              <a:cs typeface="Calibri Light" panose="020F0302020204030204" pitchFamily="34" charset="0"/>
            </a:rPr>
            <a:t>:</a:t>
          </a:r>
          <a:r>
            <a:rPr lang="en-US" sz="2400" kern="1200" spc="-150">
              <a:latin typeface="Calibri Light" panose="020F0302020204030204" pitchFamily="34" charset="0"/>
              <a:cs typeface="Calibri Light" panose="020F0302020204030204" pitchFamily="34" charset="0"/>
            </a:rPr>
            <a:t> helps make informed decisions about program’s future direction</a:t>
          </a:r>
        </a:p>
      </dsp:txBody>
      <dsp:txXfrm>
        <a:off x="1570641" y="5262421"/>
        <a:ext cx="3778892" cy="14017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C7B9B-362E-4ACD-B1C2-C8E418624FF2}">
      <dsp:nvSpPr>
        <dsp:cNvPr id="0" name=""/>
        <dsp:cNvSpPr/>
      </dsp:nvSpPr>
      <dsp:spPr>
        <a:xfrm>
          <a:off x="2288132" y="-25609"/>
          <a:ext cx="4210756" cy="4210756"/>
        </a:xfrm>
        <a:prstGeom prst="circularArrow">
          <a:avLst>
            <a:gd name="adj1" fmla="val 5544"/>
            <a:gd name="adj2" fmla="val 330680"/>
            <a:gd name="adj3" fmla="val 13755998"/>
            <a:gd name="adj4" fmla="val 17398104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BEC66-7A3A-4BDA-9BE3-BDF1BAD9E3B0}">
      <dsp:nvSpPr>
        <dsp:cNvPr id="0" name=""/>
        <dsp:cNvSpPr/>
      </dsp:nvSpPr>
      <dsp:spPr>
        <a:xfrm>
          <a:off x="3399178" y="1875"/>
          <a:ext cx="1988664" cy="9943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STEP 1: DEFINE – What is the program?</a:t>
          </a:r>
        </a:p>
      </dsp:txBody>
      <dsp:txXfrm>
        <a:off x="3447717" y="50414"/>
        <a:ext cx="1891586" cy="897254"/>
      </dsp:txXfrm>
    </dsp:sp>
    <dsp:sp modelId="{3BF0E298-098F-464D-B4D1-5B17C19A2D15}">
      <dsp:nvSpPr>
        <dsp:cNvPr id="0" name=""/>
        <dsp:cNvSpPr/>
      </dsp:nvSpPr>
      <dsp:spPr>
        <a:xfrm>
          <a:off x="5106926" y="1242626"/>
          <a:ext cx="1988664" cy="99433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STEP 2: PLAN – How do I plan the evaluation?</a:t>
          </a:r>
        </a:p>
      </dsp:txBody>
      <dsp:txXfrm>
        <a:off x="5155465" y="1291165"/>
        <a:ext cx="1891586" cy="897254"/>
      </dsp:txXfrm>
    </dsp:sp>
    <dsp:sp modelId="{27744EA5-03A7-4097-8538-C961A9C270EE}">
      <dsp:nvSpPr>
        <dsp:cNvPr id="0" name=""/>
        <dsp:cNvSpPr/>
      </dsp:nvSpPr>
      <dsp:spPr>
        <a:xfrm>
          <a:off x="4454624" y="3250203"/>
          <a:ext cx="1988664" cy="99433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STEP 3: IMPLEMENT – How do I evaluate the program?</a:t>
          </a:r>
        </a:p>
      </dsp:txBody>
      <dsp:txXfrm>
        <a:off x="4503163" y="3298742"/>
        <a:ext cx="1891586" cy="897254"/>
      </dsp:txXfrm>
    </dsp:sp>
    <dsp:sp modelId="{35A613E6-6C7C-4531-9672-F29A17890BDC}">
      <dsp:nvSpPr>
        <dsp:cNvPr id="0" name=""/>
        <dsp:cNvSpPr/>
      </dsp:nvSpPr>
      <dsp:spPr>
        <a:xfrm>
          <a:off x="2343732" y="3250203"/>
          <a:ext cx="1988664" cy="99433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STEP 4: INTERPRET – How do I interpret the results?</a:t>
          </a:r>
        </a:p>
      </dsp:txBody>
      <dsp:txXfrm>
        <a:off x="2392271" y="3298742"/>
        <a:ext cx="1891586" cy="897254"/>
      </dsp:txXfrm>
    </dsp:sp>
    <dsp:sp modelId="{D0AEAA89-74CE-4026-A45A-3FAECB55F1CD}">
      <dsp:nvSpPr>
        <dsp:cNvPr id="0" name=""/>
        <dsp:cNvSpPr/>
      </dsp:nvSpPr>
      <dsp:spPr>
        <a:xfrm>
          <a:off x="1691431" y="1242626"/>
          <a:ext cx="1988664" cy="99433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STEP 5: COMMUNICATE (a) and REFINE (b) – How do I use the results?</a:t>
          </a:r>
        </a:p>
      </dsp:txBody>
      <dsp:txXfrm>
        <a:off x="1739970" y="1291165"/>
        <a:ext cx="1891586" cy="8972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D6D58-5189-4F96-82EC-1298F5760ECB}">
      <dsp:nvSpPr>
        <dsp:cNvPr id="0" name=""/>
        <dsp:cNvSpPr/>
      </dsp:nvSpPr>
      <dsp:spPr>
        <a:xfrm>
          <a:off x="221768" y="0"/>
          <a:ext cx="1954617" cy="1007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IF [Your Program]	</a:t>
          </a:r>
        </a:p>
      </dsp:txBody>
      <dsp:txXfrm>
        <a:off x="221768" y="0"/>
        <a:ext cx="1954617" cy="671776"/>
      </dsp:txXfrm>
    </dsp:sp>
    <dsp:sp modelId="{EF1F1989-8FE2-42FF-940A-E4970A70BDB5}">
      <dsp:nvSpPr>
        <dsp:cNvPr id="0" name=""/>
        <dsp:cNvSpPr/>
      </dsp:nvSpPr>
      <dsp:spPr>
        <a:xfrm>
          <a:off x="401650" y="753615"/>
          <a:ext cx="1954617" cy="25318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My family grows a vegetable garden in backyard</a:t>
          </a:r>
        </a:p>
      </dsp:txBody>
      <dsp:txXfrm>
        <a:off x="458899" y="810864"/>
        <a:ext cx="1840119" cy="2417385"/>
      </dsp:txXfrm>
    </dsp:sp>
    <dsp:sp modelId="{47B4C285-432B-48AE-915B-CF4CEF74EC64}">
      <dsp:nvSpPr>
        <dsp:cNvPr id="0" name=""/>
        <dsp:cNvSpPr/>
      </dsp:nvSpPr>
      <dsp:spPr>
        <a:xfrm rot="124612">
          <a:off x="2363319" y="374673"/>
          <a:ext cx="532369" cy="3899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2363357" y="450536"/>
        <a:ext cx="415395" cy="233947"/>
      </dsp:txXfrm>
    </dsp:sp>
    <dsp:sp modelId="{29812A11-7E6B-4CB1-B085-2503AD3A1B7A}">
      <dsp:nvSpPr>
        <dsp:cNvPr id="0" name=""/>
        <dsp:cNvSpPr/>
      </dsp:nvSpPr>
      <dsp:spPr>
        <a:xfrm>
          <a:off x="3142564" y="0"/>
          <a:ext cx="1833020" cy="984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THEN</a:t>
          </a:r>
        </a:p>
      </dsp:txBody>
      <dsp:txXfrm>
        <a:off x="3142564" y="0"/>
        <a:ext cx="1833020" cy="656271"/>
      </dsp:txXfrm>
    </dsp:sp>
    <dsp:sp modelId="{1FF69283-8823-4F11-B084-147DFC140B86}">
      <dsp:nvSpPr>
        <dsp:cNvPr id="0" name=""/>
        <dsp:cNvSpPr/>
      </dsp:nvSpPr>
      <dsp:spPr>
        <a:xfrm>
          <a:off x="3256214" y="696262"/>
          <a:ext cx="1867832" cy="27268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My family will have access to fresh vegetables all year round</a:t>
          </a:r>
        </a:p>
      </dsp:txBody>
      <dsp:txXfrm>
        <a:off x="3310921" y="750969"/>
        <a:ext cx="1758418" cy="2617466"/>
      </dsp:txXfrm>
    </dsp:sp>
    <dsp:sp modelId="{436B4304-BDE8-4292-9007-F97E08610D57}">
      <dsp:nvSpPr>
        <dsp:cNvPr id="0" name=""/>
        <dsp:cNvSpPr/>
      </dsp:nvSpPr>
      <dsp:spPr>
        <a:xfrm rot="9799">
          <a:off x="5330094" y="344127"/>
          <a:ext cx="557197" cy="4706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5330094" y="438051"/>
        <a:ext cx="416009" cy="282377"/>
      </dsp:txXfrm>
    </dsp:sp>
    <dsp:sp modelId="{E1F2D155-3FCA-4AA9-AD8B-117446470BE6}">
      <dsp:nvSpPr>
        <dsp:cNvPr id="0" name=""/>
        <dsp:cNvSpPr/>
      </dsp:nvSpPr>
      <dsp:spPr>
        <a:xfrm>
          <a:off x="6121168" y="0"/>
          <a:ext cx="1954617" cy="1007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THEN</a:t>
          </a:r>
        </a:p>
      </dsp:txBody>
      <dsp:txXfrm>
        <a:off x="6121168" y="0"/>
        <a:ext cx="1954617" cy="671776"/>
      </dsp:txXfrm>
    </dsp:sp>
    <dsp:sp modelId="{D9A0267F-EF9D-43A0-9ADE-CB5EAFAC6B69}">
      <dsp:nvSpPr>
        <dsp:cNvPr id="0" name=""/>
        <dsp:cNvSpPr/>
      </dsp:nvSpPr>
      <dsp:spPr>
        <a:xfrm>
          <a:off x="6188112" y="644073"/>
          <a:ext cx="1954617" cy="26965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My Family will eat a healthier diet that includes more vegetables</a:t>
          </a:r>
        </a:p>
      </dsp:txBody>
      <dsp:txXfrm>
        <a:off x="6245361" y="701322"/>
        <a:ext cx="1840119" cy="25820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D6D58-5189-4F96-82EC-1298F5760ECB}">
      <dsp:nvSpPr>
        <dsp:cNvPr id="0" name=""/>
        <dsp:cNvSpPr/>
      </dsp:nvSpPr>
      <dsp:spPr>
        <a:xfrm>
          <a:off x="221768" y="0"/>
          <a:ext cx="1954617" cy="1119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IF [Project READ]	</a:t>
          </a:r>
        </a:p>
      </dsp:txBody>
      <dsp:txXfrm>
        <a:off x="221768" y="0"/>
        <a:ext cx="1954617" cy="746195"/>
      </dsp:txXfrm>
    </dsp:sp>
    <dsp:sp modelId="{EF1F1989-8FE2-42FF-940A-E4970A70BDB5}">
      <dsp:nvSpPr>
        <dsp:cNvPr id="0" name=""/>
        <dsp:cNvSpPr/>
      </dsp:nvSpPr>
      <dsp:spPr>
        <a:xfrm>
          <a:off x="561675" y="806957"/>
          <a:ext cx="1954617" cy="29132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</dsp:txBody>
      <dsp:txXfrm>
        <a:off x="618924" y="864206"/>
        <a:ext cx="1840119" cy="2798737"/>
      </dsp:txXfrm>
    </dsp:sp>
    <dsp:sp modelId="{47B4C285-432B-48AE-915B-CF4CEF74EC64}">
      <dsp:nvSpPr>
        <dsp:cNvPr id="0" name=""/>
        <dsp:cNvSpPr/>
      </dsp:nvSpPr>
      <dsp:spPr>
        <a:xfrm rot="123536">
          <a:off x="2361023" y="411440"/>
          <a:ext cx="525832" cy="3899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2361061" y="487322"/>
        <a:ext cx="408858" cy="233947"/>
      </dsp:txXfrm>
    </dsp:sp>
    <dsp:sp modelId="{29812A11-7E6B-4CB1-B085-2503AD3A1B7A}">
      <dsp:nvSpPr>
        <dsp:cNvPr id="0" name=""/>
        <dsp:cNvSpPr/>
      </dsp:nvSpPr>
      <dsp:spPr>
        <a:xfrm>
          <a:off x="3130700" y="0"/>
          <a:ext cx="1833020" cy="1093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THEN</a:t>
          </a:r>
        </a:p>
      </dsp:txBody>
      <dsp:txXfrm>
        <a:off x="3130700" y="0"/>
        <a:ext cx="1833020" cy="728973"/>
      </dsp:txXfrm>
    </dsp:sp>
    <dsp:sp modelId="{1FF69283-8823-4F11-B084-147DFC140B86}">
      <dsp:nvSpPr>
        <dsp:cNvPr id="0" name=""/>
        <dsp:cNvSpPr/>
      </dsp:nvSpPr>
      <dsp:spPr>
        <a:xfrm>
          <a:off x="3420421" y="846079"/>
          <a:ext cx="1867832" cy="28741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6B4304-BDE8-4292-9007-F97E08610D57}">
      <dsp:nvSpPr>
        <dsp:cNvPr id="0" name=""/>
        <dsp:cNvSpPr/>
      </dsp:nvSpPr>
      <dsp:spPr>
        <a:xfrm rot="10733">
          <a:off x="5321901" y="380904"/>
          <a:ext cx="562968" cy="4706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5321901" y="474809"/>
        <a:ext cx="421780" cy="282377"/>
      </dsp:txXfrm>
    </dsp:sp>
    <dsp:sp modelId="{E1F2D155-3FCA-4AA9-AD8B-117446470BE6}">
      <dsp:nvSpPr>
        <dsp:cNvPr id="0" name=""/>
        <dsp:cNvSpPr/>
      </dsp:nvSpPr>
      <dsp:spPr>
        <a:xfrm>
          <a:off x="6121168" y="0"/>
          <a:ext cx="1954617" cy="1119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THEN</a:t>
          </a:r>
        </a:p>
      </dsp:txBody>
      <dsp:txXfrm>
        <a:off x="6121168" y="0"/>
        <a:ext cx="1954617" cy="746195"/>
      </dsp:txXfrm>
    </dsp:sp>
    <dsp:sp modelId="{D9A0267F-EF9D-43A0-9ADE-CB5EAFAC6B69}">
      <dsp:nvSpPr>
        <dsp:cNvPr id="0" name=""/>
        <dsp:cNvSpPr/>
      </dsp:nvSpPr>
      <dsp:spPr>
        <a:xfrm>
          <a:off x="6407576" y="795673"/>
          <a:ext cx="1954617" cy="30407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</dsp:txBody>
      <dsp:txXfrm>
        <a:off x="6464825" y="852922"/>
        <a:ext cx="1840119" cy="29262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D6D58-5189-4F96-82EC-1298F5760ECB}">
      <dsp:nvSpPr>
        <dsp:cNvPr id="0" name=""/>
        <dsp:cNvSpPr/>
      </dsp:nvSpPr>
      <dsp:spPr>
        <a:xfrm>
          <a:off x="225384" y="0"/>
          <a:ext cx="1986481" cy="11174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IF [Project READ]	</a:t>
          </a:r>
        </a:p>
      </dsp:txBody>
      <dsp:txXfrm>
        <a:off x="225384" y="0"/>
        <a:ext cx="1986481" cy="744963"/>
      </dsp:txXfrm>
    </dsp:sp>
    <dsp:sp modelId="{EF1F1989-8FE2-42FF-940A-E4970A70BDB5}">
      <dsp:nvSpPr>
        <dsp:cNvPr id="0" name=""/>
        <dsp:cNvSpPr/>
      </dsp:nvSpPr>
      <dsp:spPr>
        <a:xfrm>
          <a:off x="570831" y="676618"/>
          <a:ext cx="1986481" cy="29132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</dsp:txBody>
      <dsp:txXfrm>
        <a:off x="629013" y="734800"/>
        <a:ext cx="1870117" cy="2796871"/>
      </dsp:txXfrm>
    </dsp:sp>
    <dsp:sp modelId="{47B4C285-432B-48AE-915B-CF4CEF74EC64}">
      <dsp:nvSpPr>
        <dsp:cNvPr id="0" name=""/>
        <dsp:cNvSpPr/>
      </dsp:nvSpPr>
      <dsp:spPr>
        <a:xfrm rot="123720">
          <a:off x="2399513" y="411529"/>
          <a:ext cx="534405" cy="3962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2399551" y="488644"/>
        <a:ext cx="415524" cy="237761"/>
      </dsp:txXfrm>
    </dsp:sp>
    <dsp:sp modelId="{29812A11-7E6B-4CB1-B085-2503AD3A1B7A}">
      <dsp:nvSpPr>
        <dsp:cNvPr id="0" name=""/>
        <dsp:cNvSpPr/>
      </dsp:nvSpPr>
      <dsp:spPr>
        <a:xfrm>
          <a:off x="3181737" y="0"/>
          <a:ext cx="1862902" cy="1091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THEN</a:t>
          </a:r>
        </a:p>
      </dsp:txBody>
      <dsp:txXfrm>
        <a:off x="3181737" y="0"/>
        <a:ext cx="1862902" cy="727770"/>
      </dsp:txXfrm>
    </dsp:sp>
    <dsp:sp modelId="{1FF69283-8823-4F11-B084-147DFC140B86}">
      <dsp:nvSpPr>
        <dsp:cNvPr id="0" name=""/>
        <dsp:cNvSpPr/>
      </dsp:nvSpPr>
      <dsp:spPr>
        <a:xfrm>
          <a:off x="3476181" y="715740"/>
          <a:ext cx="1898282" cy="28741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6B4304-BDE8-4292-9007-F97E08610D57}">
      <dsp:nvSpPr>
        <dsp:cNvPr id="0" name=""/>
        <dsp:cNvSpPr/>
      </dsp:nvSpPr>
      <dsp:spPr>
        <a:xfrm rot="10561">
          <a:off x="5408659" y="380493"/>
          <a:ext cx="572146" cy="478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5408659" y="475933"/>
        <a:ext cx="428656" cy="286980"/>
      </dsp:txXfrm>
    </dsp:sp>
    <dsp:sp modelId="{E1F2D155-3FCA-4AA9-AD8B-117446470BE6}">
      <dsp:nvSpPr>
        <dsp:cNvPr id="0" name=""/>
        <dsp:cNvSpPr/>
      </dsp:nvSpPr>
      <dsp:spPr>
        <a:xfrm>
          <a:off x="6220955" y="0"/>
          <a:ext cx="1986481" cy="11174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THEN</a:t>
          </a:r>
        </a:p>
      </dsp:txBody>
      <dsp:txXfrm>
        <a:off x="6220955" y="0"/>
        <a:ext cx="1986481" cy="744963"/>
      </dsp:txXfrm>
    </dsp:sp>
    <dsp:sp modelId="{D9A0267F-EF9D-43A0-9ADE-CB5EAFAC6B69}">
      <dsp:nvSpPr>
        <dsp:cNvPr id="0" name=""/>
        <dsp:cNvSpPr/>
      </dsp:nvSpPr>
      <dsp:spPr>
        <a:xfrm>
          <a:off x="6512033" y="549149"/>
          <a:ext cx="1986481" cy="30407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</dsp:txBody>
      <dsp:txXfrm>
        <a:off x="6570215" y="607331"/>
        <a:ext cx="1870117" cy="29243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D6D58-5189-4F96-82EC-1298F5760ECB}">
      <dsp:nvSpPr>
        <dsp:cNvPr id="0" name=""/>
        <dsp:cNvSpPr/>
      </dsp:nvSpPr>
      <dsp:spPr>
        <a:xfrm>
          <a:off x="220512" y="0"/>
          <a:ext cx="1940779" cy="950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IF</a:t>
          </a:r>
        </a:p>
      </dsp:txBody>
      <dsp:txXfrm>
        <a:off x="220512" y="0"/>
        <a:ext cx="1940779" cy="633600"/>
      </dsp:txXfrm>
    </dsp:sp>
    <dsp:sp modelId="{EF1F1989-8FE2-42FF-940A-E4970A70BDB5}">
      <dsp:nvSpPr>
        <dsp:cNvPr id="0" name=""/>
        <dsp:cNvSpPr/>
      </dsp:nvSpPr>
      <dsp:spPr>
        <a:xfrm>
          <a:off x="380849" y="377019"/>
          <a:ext cx="2060389" cy="3069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We implement project READ. </a:t>
          </a:r>
        </a:p>
      </dsp:txBody>
      <dsp:txXfrm>
        <a:off x="441196" y="437366"/>
        <a:ext cx="1939695" cy="2948306"/>
      </dsp:txXfrm>
    </dsp:sp>
    <dsp:sp modelId="{47B4C285-432B-48AE-915B-CF4CEF74EC64}">
      <dsp:nvSpPr>
        <dsp:cNvPr id="0" name=""/>
        <dsp:cNvSpPr/>
      </dsp:nvSpPr>
      <dsp:spPr>
        <a:xfrm rot="125261">
          <a:off x="2358473" y="355509"/>
          <a:ext cx="561553" cy="3871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2358512" y="430823"/>
        <a:ext cx="445407" cy="232292"/>
      </dsp:txXfrm>
    </dsp:sp>
    <dsp:sp modelId="{29812A11-7E6B-4CB1-B085-2503AD3A1B7A}">
      <dsp:nvSpPr>
        <dsp:cNvPr id="0" name=""/>
        <dsp:cNvSpPr/>
      </dsp:nvSpPr>
      <dsp:spPr>
        <a:xfrm>
          <a:off x="3180435" y="0"/>
          <a:ext cx="1820043" cy="928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THEN</a:t>
          </a:r>
        </a:p>
      </dsp:txBody>
      <dsp:txXfrm>
        <a:off x="3180435" y="0"/>
        <a:ext cx="1820043" cy="618976"/>
      </dsp:txXfrm>
    </dsp:sp>
    <dsp:sp modelId="{1FF69283-8823-4F11-B084-147DFC140B86}">
      <dsp:nvSpPr>
        <dsp:cNvPr id="0" name=""/>
        <dsp:cNvSpPr/>
      </dsp:nvSpPr>
      <dsp:spPr>
        <a:xfrm>
          <a:off x="3440197" y="358116"/>
          <a:ext cx="1854608" cy="3069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students will receive more high quality, evidence-based literacy programs</a:t>
          </a:r>
        </a:p>
      </dsp:txBody>
      <dsp:txXfrm>
        <a:off x="3494517" y="412436"/>
        <a:ext cx="1745968" cy="2960360"/>
      </dsp:txXfrm>
    </dsp:sp>
    <dsp:sp modelId="{436B4304-BDE8-4292-9007-F97E08610D57}">
      <dsp:nvSpPr>
        <dsp:cNvPr id="0" name=""/>
        <dsp:cNvSpPr/>
      </dsp:nvSpPr>
      <dsp:spPr>
        <a:xfrm rot="9360">
          <a:off x="5352478" y="325175"/>
          <a:ext cx="553252" cy="467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5352478" y="418443"/>
        <a:ext cx="413064" cy="280377"/>
      </dsp:txXfrm>
    </dsp:sp>
    <dsp:sp modelId="{E1F2D155-3FCA-4AA9-AD8B-117446470BE6}">
      <dsp:nvSpPr>
        <dsp:cNvPr id="0" name=""/>
        <dsp:cNvSpPr/>
      </dsp:nvSpPr>
      <dsp:spPr>
        <a:xfrm>
          <a:off x="6137951" y="0"/>
          <a:ext cx="1940779" cy="950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THEN</a:t>
          </a:r>
        </a:p>
      </dsp:txBody>
      <dsp:txXfrm>
        <a:off x="6137951" y="0"/>
        <a:ext cx="1940779" cy="633600"/>
      </dsp:txXfrm>
    </dsp:sp>
    <dsp:sp modelId="{D9A0267F-EF9D-43A0-9ADE-CB5EAFAC6B69}">
      <dsp:nvSpPr>
        <dsp:cNvPr id="0" name=""/>
        <dsp:cNvSpPr/>
      </dsp:nvSpPr>
      <dsp:spPr>
        <a:xfrm>
          <a:off x="6429649" y="504904"/>
          <a:ext cx="1940779" cy="3069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our students will improve their reading skills</a:t>
          </a:r>
        </a:p>
      </dsp:txBody>
      <dsp:txXfrm>
        <a:off x="6486492" y="561747"/>
        <a:ext cx="1827093" cy="29553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B029E-BD85-4F84-897D-9104504CC7D4}">
      <dsp:nvSpPr>
        <dsp:cNvPr id="0" name=""/>
        <dsp:cNvSpPr/>
      </dsp:nvSpPr>
      <dsp:spPr>
        <a:xfrm>
          <a:off x="365366" y="141215"/>
          <a:ext cx="3648910" cy="14725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353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S</a:t>
          </a:r>
          <a:r>
            <a:rPr lang="en-US" sz="3200" kern="1200" dirty="0"/>
            <a:t>pecific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who, what, when, where, why, how</a:t>
          </a:r>
          <a:endParaRPr lang="en-US" sz="2400" kern="1200" dirty="0"/>
        </a:p>
      </dsp:txBody>
      <dsp:txXfrm>
        <a:off x="365366" y="141215"/>
        <a:ext cx="3648910" cy="1472506"/>
      </dsp:txXfrm>
    </dsp:sp>
    <dsp:sp modelId="{54A02614-526B-4979-AD3F-DF4E6AF5B4F4}">
      <dsp:nvSpPr>
        <dsp:cNvPr id="0" name=""/>
        <dsp:cNvSpPr/>
      </dsp:nvSpPr>
      <dsp:spPr>
        <a:xfrm>
          <a:off x="213328" y="142618"/>
          <a:ext cx="798199" cy="11972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43510D-34CB-4953-A8FD-8D1012943EE8}">
      <dsp:nvSpPr>
        <dsp:cNvPr id="0" name=""/>
        <dsp:cNvSpPr/>
      </dsp:nvSpPr>
      <dsp:spPr>
        <a:xfrm>
          <a:off x="4436632" y="389679"/>
          <a:ext cx="3648910" cy="114028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353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Measurable </a:t>
          </a:r>
          <a:r>
            <a:rPr lang="en-US" sz="2000" kern="1200" dirty="0"/>
            <a:t>numeric or descriptive measure</a:t>
          </a:r>
          <a:endParaRPr lang="en-US" sz="2400" kern="1200" dirty="0"/>
        </a:p>
      </dsp:txBody>
      <dsp:txXfrm>
        <a:off x="4436632" y="389679"/>
        <a:ext cx="3648910" cy="1140284"/>
      </dsp:txXfrm>
    </dsp:sp>
    <dsp:sp modelId="{21B6E562-C28D-4DE4-9A2F-71AD4FEB8B94}">
      <dsp:nvSpPr>
        <dsp:cNvPr id="0" name=""/>
        <dsp:cNvSpPr/>
      </dsp:nvSpPr>
      <dsp:spPr>
        <a:xfrm>
          <a:off x="4284594" y="224972"/>
          <a:ext cx="798199" cy="11972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B0F54B-DDCD-4292-8773-C4FA66839A74}">
      <dsp:nvSpPr>
        <dsp:cNvPr id="0" name=""/>
        <dsp:cNvSpPr/>
      </dsp:nvSpPr>
      <dsp:spPr>
        <a:xfrm>
          <a:off x="383365" y="1744220"/>
          <a:ext cx="3643655" cy="18491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353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A</a:t>
          </a:r>
          <a:r>
            <a:rPr lang="en-US" sz="3200" kern="1200" dirty="0"/>
            <a:t>chievable 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realistic, enough resources</a:t>
          </a:r>
        </a:p>
      </dsp:txBody>
      <dsp:txXfrm>
        <a:off x="383365" y="1744220"/>
        <a:ext cx="3643655" cy="1849199"/>
      </dsp:txXfrm>
    </dsp:sp>
    <dsp:sp modelId="{0A791320-3374-46AA-8BF8-96A182644E38}">
      <dsp:nvSpPr>
        <dsp:cNvPr id="0" name=""/>
        <dsp:cNvSpPr/>
      </dsp:nvSpPr>
      <dsp:spPr>
        <a:xfrm>
          <a:off x="228699" y="1933970"/>
          <a:ext cx="798199" cy="119729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BB74D6-285B-486C-BC6F-DEF1FD00E827}">
      <dsp:nvSpPr>
        <dsp:cNvPr id="0" name=""/>
        <dsp:cNvSpPr/>
      </dsp:nvSpPr>
      <dsp:spPr>
        <a:xfrm>
          <a:off x="4477491" y="1906773"/>
          <a:ext cx="3592680" cy="15240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353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Relevant </a:t>
          </a:r>
          <a:r>
            <a:rPr lang="en-US" sz="2400" kern="1200" dirty="0"/>
            <a:t>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consistent with mission/vision of program</a:t>
          </a:r>
        </a:p>
      </dsp:txBody>
      <dsp:txXfrm>
        <a:off x="4477491" y="1906773"/>
        <a:ext cx="3592680" cy="1524092"/>
      </dsp:txXfrm>
    </dsp:sp>
    <dsp:sp modelId="{C4F5D63B-0B4B-45EA-9945-DFB969E4C8EC}">
      <dsp:nvSpPr>
        <dsp:cNvPr id="0" name=""/>
        <dsp:cNvSpPr/>
      </dsp:nvSpPr>
      <dsp:spPr>
        <a:xfrm>
          <a:off x="4297338" y="1933970"/>
          <a:ext cx="798199" cy="119729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98BBBE-E3E9-4FC0-94EB-FB4FEC89DEBF}">
      <dsp:nvSpPr>
        <dsp:cNvPr id="0" name=""/>
        <dsp:cNvSpPr/>
      </dsp:nvSpPr>
      <dsp:spPr>
        <a:xfrm>
          <a:off x="352996" y="3922038"/>
          <a:ext cx="3648910" cy="164066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353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Action oriented 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use action verbs</a:t>
          </a:r>
        </a:p>
      </dsp:txBody>
      <dsp:txXfrm>
        <a:off x="352996" y="3922038"/>
        <a:ext cx="3648910" cy="1640664"/>
      </dsp:txXfrm>
    </dsp:sp>
    <dsp:sp modelId="{A8209704-2713-463F-9DA9-1099CDBAA356}">
      <dsp:nvSpPr>
        <dsp:cNvPr id="0" name=""/>
        <dsp:cNvSpPr/>
      </dsp:nvSpPr>
      <dsp:spPr>
        <a:xfrm>
          <a:off x="200959" y="4007520"/>
          <a:ext cx="798199" cy="119729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2F43B5-DD5E-40A2-A07C-74ACEC8AD651}">
      <dsp:nvSpPr>
        <dsp:cNvPr id="0" name=""/>
        <dsp:cNvSpPr/>
      </dsp:nvSpPr>
      <dsp:spPr>
        <a:xfrm>
          <a:off x="4399523" y="3723919"/>
          <a:ext cx="3698389" cy="203690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353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Timely </a:t>
          </a:r>
          <a:endParaRPr lang="en-US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can be accomplished within realistic and identified deadlines</a:t>
          </a:r>
          <a:br>
            <a:rPr lang="en-US" sz="1100" kern="1200" dirty="0"/>
          </a:br>
          <a:br>
            <a:rPr lang="en-US" sz="1100" kern="1200" dirty="0"/>
          </a:br>
          <a:endParaRPr lang="en-US" sz="1100" kern="1200" dirty="0"/>
        </a:p>
      </dsp:txBody>
      <dsp:txXfrm>
        <a:off x="4399523" y="3723919"/>
        <a:ext cx="3698389" cy="2036901"/>
      </dsp:txXfrm>
    </dsp:sp>
    <dsp:sp modelId="{39BBD59C-219E-4E4A-8175-9381390D74BC}">
      <dsp:nvSpPr>
        <dsp:cNvPr id="0" name=""/>
        <dsp:cNvSpPr/>
      </dsp:nvSpPr>
      <dsp:spPr>
        <a:xfrm>
          <a:off x="4272225" y="4007520"/>
          <a:ext cx="798199" cy="119729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CAA24-7903-4ED9-B74F-839F7524C49A}">
      <dsp:nvSpPr>
        <dsp:cNvPr id="0" name=""/>
        <dsp:cNvSpPr/>
      </dsp:nvSpPr>
      <dsp:spPr>
        <a:xfrm rot="5400000">
          <a:off x="3952362" y="-1555634"/>
          <a:ext cx="775674" cy="40848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 By April 2019, My family  will name 3 different types of vegetables they like to eat. </a:t>
          </a:r>
        </a:p>
      </dsp:txBody>
      <dsp:txXfrm rot="-5400000">
        <a:off x="2297753" y="136840"/>
        <a:ext cx="4047029" cy="699944"/>
      </dsp:txXfrm>
    </dsp:sp>
    <dsp:sp modelId="{809DC7DB-DE2E-47D8-AC6D-507187FC0F92}">
      <dsp:nvSpPr>
        <dsp:cNvPr id="0" name=""/>
        <dsp:cNvSpPr/>
      </dsp:nvSpPr>
      <dsp:spPr>
        <a:xfrm>
          <a:off x="0" y="2015"/>
          <a:ext cx="2297752" cy="9695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ATTITUDES</a:t>
          </a:r>
        </a:p>
      </dsp:txBody>
      <dsp:txXfrm>
        <a:off x="47332" y="49347"/>
        <a:ext cx="2203088" cy="874928"/>
      </dsp:txXfrm>
    </dsp:sp>
    <dsp:sp modelId="{FBFEFE69-20DD-4E64-9DF3-C062CAF00937}">
      <dsp:nvSpPr>
        <dsp:cNvPr id="0" name=""/>
        <dsp:cNvSpPr/>
      </dsp:nvSpPr>
      <dsp:spPr>
        <a:xfrm rot="5400000">
          <a:off x="3952362" y="-537562"/>
          <a:ext cx="775674" cy="40848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By June 2019, my family will be able to identify 3 ways to prepare  vegetables that grow in our garden.</a:t>
          </a:r>
        </a:p>
      </dsp:txBody>
      <dsp:txXfrm rot="-5400000">
        <a:off x="2297753" y="1154912"/>
        <a:ext cx="4047029" cy="699944"/>
      </dsp:txXfrm>
    </dsp:sp>
    <dsp:sp modelId="{FCBBE85B-CD0C-48C1-9DC6-9BD8819620B5}">
      <dsp:nvSpPr>
        <dsp:cNvPr id="0" name=""/>
        <dsp:cNvSpPr/>
      </dsp:nvSpPr>
      <dsp:spPr>
        <a:xfrm>
          <a:off x="0" y="1020088"/>
          <a:ext cx="2297752" cy="9695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KNOWLEDGE</a:t>
          </a:r>
        </a:p>
      </dsp:txBody>
      <dsp:txXfrm>
        <a:off x="47332" y="1067420"/>
        <a:ext cx="2203088" cy="874928"/>
      </dsp:txXfrm>
    </dsp:sp>
    <dsp:sp modelId="{CC055423-D659-46FE-BA4A-FB1560C04B13}">
      <dsp:nvSpPr>
        <dsp:cNvPr id="0" name=""/>
        <dsp:cNvSpPr/>
      </dsp:nvSpPr>
      <dsp:spPr>
        <a:xfrm rot="5400000">
          <a:off x="3952362" y="480510"/>
          <a:ext cx="775674" cy="40848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By February 2019, my family will be able to plant and care for at least 3 different types of vegetables that grow well in our garden. </a:t>
          </a:r>
        </a:p>
      </dsp:txBody>
      <dsp:txXfrm rot="-5400000">
        <a:off x="2297753" y="2172985"/>
        <a:ext cx="4047029" cy="699944"/>
      </dsp:txXfrm>
    </dsp:sp>
    <dsp:sp modelId="{078DE632-2556-4285-92A1-B68316C97DAC}">
      <dsp:nvSpPr>
        <dsp:cNvPr id="0" name=""/>
        <dsp:cNvSpPr/>
      </dsp:nvSpPr>
      <dsp:spPr>
        <a:xfrm>
          <a:off x="0" y="2038160"/>
          <a:ext cx="2297752" cy="9695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SKILLS</a:t>
          </a:r>
        </a:p>
      </dsp:txBody>
      <dsp:txXfrm>
        <a:off x="47332" y="2085492"/>
        <a:ext cx="2203088" cy="874928"/>
      </dsp:txXfrm>
    </dsp:sp>
    <dsp:sp modelId="{3683BBE6-B263-4B5E-B879-1EA2BBA38E5E}">
      <dsp:nvSpPr>
        <dsp:cNvPr id="0" name=""/>
        <dsp:cNvSpPr/>
      </dsp:nvSpPr>
      <dsp:spPr>
        <a:xfrm rot="5400000">
          <a:off x="3952362" y="1498582"/>
          <a:ext cx="775674" cy="40848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By August 2019, my family will include a vegetable in our dinner meals at least two times a week.</a:t>
          </a:r>
        </a:p>
      </dsp:txBody>
      <dsp:txXfrm rot="-5400000">
        <a:off x="2297753" y="3191057"/>
        <a:ext cx="4047029" cy="699944"/>
      </dsp:txXfrm>
    </dsp:sp>
    <dsp:sp modelId="{CAA15914-55D4-497F-B32D-564661C2ED91}">
      <dsp:nvSpPr>
        <dsp:cNvPr id="0" name=""/>
        <dsp:cNvSpPr/>
      </dsp:nvSpPr>
      <dsp:spPr>
        <a:xfrm>
          <a:off x="0" y="3056233"/>
          <a:ext cx="2297752" cy="9695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BEHAVIOR</a:t>
          </a:r>
        </a:p>
      </dsp:txBody>
      <dsp:txXfrm>
        <a:off x="47332" y="3103565"/>
        <a:ext cx="2203088" cy="874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39C3E-D64E-45F1-993F-2EBF45F325C1}" type="datetimeFigureOut">
              <a:rPr lang="en-US" smtClean="0"/>
              <a:t>8/20/19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59152-0F79-43F7-A734-8CE8BE5D5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090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967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7841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793F079-5A08-1541-9A31-B82513B7E542}" type="slidenum">
              <a:rPr lang="en-US" altLang="en-US"/>
              <a:pPr/>
              <a:t>32</a:t>
            </a:fld>
            <a:endParaRPr lang="en-US" altLang="en-US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Times New Roman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-1133475" y="7605713"/>
            <a:ext cx="180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30" tIns="44865" rIns="89730" bIns="4486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0133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756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749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893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206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Image result for school vector">
            <a:extLst>
              <a:ext uri="{FF2B5EF4-FFF2-40B4-BE49-F238E27FC236}">
                <a16:creationId xmlns:a16="http://schemas.microsoft.com/office/drawing/2014/main" id="{D1B22EDF-3A7A-461C-9708-F982160CD73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1"/>
          <a:stretch/>
        </p:blipFill>
        <p:spPr bwMode="auto">
          <a:xfrm>
            <a:off x="17589" y="-325582"/>
            <a:ext cx="10156557" cy="1015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93A5272-9160-4DEB-9893-919C53294488}"/>
              </a:ext>
            </a:extLst>
          </p:cNvPr>
          <p:cNvGrpSpPr/>
          <p:nvPr userDrawn="1"/>
        </p:nvGrpSpPr>
        <p:grpSpPr>
          <a:xfrm>
            <a:off x="-163773" y="-325582"/>
            <a:ext cx="10420066" cy="10157997"/>
            <a:chOff x="-174297" y="-325582"/>
            <a:chExt cx="10420066" cy="10157997"/>
          </a:xfrm>
        </p:grpSpPr>
        <p:pic>
          <p:nvPicPr>
            <p:cNvPr id="22" name="Picture 2" descr="Image result for school vector">
              <a:extLst>
                <a:ext uri="{FF2B5EF4-FFF2-40B4-BE49-F238E27FC236}">
                  <a16:creationId xmlns:a16="http://schemas.microsoft.com/office/drawing/2014/main" id="{8B58E938-4050-4412-82C6-871296A778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01"/>
            <a:stretch/>
          </p:blipFill>
          <p:spPr bwMode="auto">
            <a:xfrm>
              <a:off x="17589" y="-325582"/>
              <a:ext cx="10156557" cy="10157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6EF69BD-49DB-4797-92FF-12CE6EE46A45}"/>
                </a:ext>
              </a:extLst>
            </p:cNvPr>
            <p:cNvGrpSpPr/>
            <p:nvPr/>
          </p:nvGrpSpPr>
          <p:grpSpPr>
            <a:xfrm>
              <a:off x="-174297" y="792866"/>
              <a:ext cx="10420066" cy="6139814"/>
              <a:chOff x="-174297" y="792866"/>
              <a:chExt cx="10420066" cy="6139814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1605B462-71B2-4337-A4AF-0A5EAF6E7225}"/>
                  </a:ext>
                </a:extLst>
              </p:cNvPr>
              <p:cNvGrpSpPr/>
              <p:nvPr/>
            </p:nvGrpSpPr>
            <p:grpSpPr>
              <a:xfrm>
                <a:off x="-174297" y="792866"/>
                <a:ext cx="10420066" cy="6131809"/>
                <a:chOff x="-189933" y="508466"/>
                <a:chExt cx="10319364" cy="6108278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6C593A36-DF03-4019-9AE4-6A983FE5B035}"/>
                    </a:ext>
                  </a:extLst>
                </p:cNvPr>
                <p:cNvGrpSpPr/>
                <p:nvPr/>
              </p:nvGrpSpPr>
              <p:grpSpPr>
                <a:xfrm>
                  <a:off x="-189933" y="734400"/>
                  <a:ext cx="10319364" cy="5673600"/>
                  <a:chOff x="-189933" y="734400"/>
                  <a:chExt cx="10319364" cy="5673600"/>
                </a:xfrm>
              </p:grpSpPr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A8FBD005-B89D-4D10-AEBC-FFEECADE913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189933" y="734400"/>
                    <a:ext cx="10319364" cy="4042800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87B1317E-C06D-4968-B2B0-3CBDFE5AA3F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40509" y="4777200"/>
                    <a:ext cx="10169940" cy="1630800"/>
                  </a:xfrm>
                  <a:prstGeom prst="rect">
                    <a:avLst/>
                  </a:prstGeom>
                  <a:solidFill>
                    <a:schemeClr val="bg2">
                      <a:lumMod val="25000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</p:grpSp>
            <p:sp>
              <p:nvSpPr>
                <p:cNvPr id="29" name="Isosceles Triangle 28">
                  <a:extLst>
                    <a:ext uri="{FF2B5EF4-FFF2-40B4-BE49-F238E27FC236}">
                      <a16:creationId xmlns:a16="http://schemas.microsoft.com/office/drawing/2014/main" id="{844B7A4C-16F3-47C7-9ED1-0A5231DC2A8C}"/>
                    </a:ext>
                  </a:extLst>
                </p:cNvPr>
                <p:cNvSpPr/>
                <p:nvPr/>
              </p:nvSpPr>
              <p:spPr bwMode="auto">
                <a:xfrm rot="5400000">
                  <a:off x="-1719220" y="2413112"/>
                  <a:ext cx="5673600" cy="2316177"/>
                </a:xfrm>
                <a:prstGeom prst="triangle">
                  <a:avLst>
                    <a:gd name="adj" fmla="val 49429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0" name="Arrow: Chevron 29">
                  <a:extLst>
                    <a:ext uri="{FF2B5EF4-FFF2-40B4-BE49-F238E27FC236}">
                      <a16:creationId xmlns:a16="http://schemas.microsoft.com/office/drawing/2014/main" id="{D829559E-A05E-4513-AA4C-F68B4DF1CD10}"/>
                    </a:ext>
                  </a:extLst>
                </p:cNvPr>
                <p:cNvSpPr/>
                <p:nvPr/>
              </p:nvSpPr>
              <p:spPr bwMode="auto">
                <a:xfrm flipH="1">
                  <a:off x="-28803" y="508466"/>
                  <a:ext cx="4680792" cy="6108278"/>
                </a:xfrm>
                <a:prstGeom prst="chevron">
                  <a:avLst>
                    <a:gd name="adj" fmla="val 50861"/>
                  </a:avLst>
                </a:prstGeom>
                <a:solidFill>
                  <a:srgbClr val="BF9000">
                    <a:alpha val="58039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1" name="Isosceles Triangle 30">
                  <a:extLst>
                    <a:ext uri="{FF2B5EF4-FFF2-40B4-BE49-F238E27FC236}">
                      <a16:creationId xmlns:a16="http://schemas.microsoft.com/office/drawing/2014/main" id="{BC837E18-572D-4028-817F-D04A6D7F3824}"/>
                    </a:ext>
                  </a:extLst>
                </p:cNvPr>
                <p:cNvSpPr/>
                <p:nvPr/>
              </p:nvSpPr>
              <p:spPr bwMode="auto">
                <a:xfrm>
                  <a:off x="1250105" y="3530680"/>
                  <a:ext cx="1968222" cy="1246520"/>
                </a:xfrm>
                <a:prstGeom prst="triangle">
                  <a:avLst>
                    <a:gd name="adj" fmla="val 51433"/>
                  </a:avLst>
                </a:prstGeom>
                <a:solidFill>
                  <a:srgbClr val="886C17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id="{9524FB54-6DE3-4CD7-8903-7B0F22168B8E}"/>
                  </a:ext>
                </a:extLst>
              </p:cNvPr>
              <p:cNvSpPr/>
              <p:nvPr/>
            </p:nvSpPr>
            <p:spPr bwMode="auto">
              <a:xfrm>
                <a:off x="4530090" y="800487"/>
                <a:ext cx="339090" cy="225934"/>
              </a:xfrm>
              <a:prstGeom prst="triangle">
                <a:avLst>
                  <a:gd name="adj" fmla="val 51433"/>
                </a:avLst>
              </a:prstGeom>
              <a:solidFill>
                <a:srgbClr val="886C17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7" name="Isosceles Triangle 26">
                <a:extLst>
                  <a:ext uri="{FF2B5EF4-FFF2-40B4-BE49-F238E27FC236}">
                    <a16:creationId xmlns:a16="http://schemas.microsoft.com/office/drawing/2014/main" id="{9DF5DF25-5185-466B-8627-9816F54CF8A0}"/>
                  </a:ext>
                </a:extLst>
              </p:cNvPr>
              <p:cNvSpPr/>
              <p:nvPr/>
            </p:nvSpPr>
            <p:spPr bwMode="auto">
              <a:xfrm flipV="1">
                <a:off x="4531614" y="6706746"/>
                <a:ext cx="339090" cy="225934"/>
              </a:xfrm>
              <a:prstGeom prst="triangle">
                <a:avLst>
                  <a:gd name="adj" fmla="val 51433"/>
                </a:avLst>
              </a:prstGeom>
              <a:solidFill>
                <a:srgbClr val="886C17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pic>
          <p:nvPicPr>
            <p:cNvPr id="24" name="Picture 23" descr="\\kpfs1\users\jecaparo\Jenna\1Personal_Admin\Other\Mel\DOE logo.png">
              <a:extLst>
                <a:ext uri="{FF2B5EF4-FFF2-40B4-BE49-F238E27FC236}">
                  <a16:creationId xmlns:a16="http://schemas.microsoft.com/office/drawing/2014/main" id="{04FCABDD-DBE3-4A64-87BA-0D862331D9C9}"/>
                </a:ext>
              </a:extLst>
            </p:cNvPr>
            <p:cNvPicPr/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4132" y="5397500"/>
              <a:ext cx="1131510" cy="1065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38400" y="2414588"/>
            <a:ext cx="5365938" cy="1665287"/>
          </a:xfrm>
          <a:effectLst/>
        </p:spPr>
        <p:txBody>
          <a:bodyPr/>
          <a:lstStyle>
            <a:lvl1pPr>
              <a:defRPr b="1" spc="-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10399" y="4403725"/>
            <a:ext cx="4539875" cy="1987550"/>
          </a:xfrm>
        </p:spPr>
        <p:txBody>
          <a:bodyPr/>
          <a:lstStyle>
            <a:lvl1pPr marL="0" indent="0" algn="ctr">
              <a:buNone/>
              <a:defRPr spc="-1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5B1F5D-740F-4F4F-82D4-E254700C1732}" type="slidenum">
              <a:rPr lang="en-US" smtClean="0"/>
              <a:pPr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98606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0D323D-72C0-974D-9602-74C961AE63C4}" type="slidenum">
              <a:rPr lang="en-US" smtClean="0"/>
              <a:pPr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91100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457200"/>
            <a:ext cx="19431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457200"/>
            <a:ext cx="56769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92766E-ACF2-1945-BFD4-AE5D25313014}" type="slidenum">
              <a:rPr lang="en-US" smtClean="0"/>
              <a:pPr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12181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1091407" cy="7772400"/>
            <a:chOff x="0" y="0"/>
            <a:chExt cx="625" cy="4320"/>
          </a:xfrm>
        </p:grpSpPr>
        <p:pic>
          <p:nvPicPr>
            <p:cNvPr id="5" name="Picture 8" descr="doublehullcano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25" cy="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doublehullcano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56"/>
              <a:ext cx="625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" descr="doublehullcano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92"/>
              <a:ext cx="625" cy="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 descr="doublehullcano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28"/>
              <a:ext cx="625" cy="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2" descr="doublehullcano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4"/>
              <a:ext cx="625" cy="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3" descr="Logo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481" y="7167881"/>
            <a:ext cx="277654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16"/>
          <p:cNvGraphicFramePr>
            <a:graphicFrameLocks noChangeAspect="1"/>
          </p:cNvGraphicFramePr>
          <p:nvPr/>
        </p:nvGraphicFramePr>
        <p:xfrm>
          <a:off x="9220200" y="259080"/>
          <a:ext cx="502920" cy="45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0" name="Photo Editor Photo" r:id="rId5" imgW="781159" imgH="914286" progId="MSPhotoEd.3">
                  <p:embed/>
                </p:oleObj>
              </mc:Choice>
              <mc:Fallback>
                <p:oleObj name="Photo Editor Photo" r:id="rId5" imgW="781159" imgH="9142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9048" r="10976" b="14285"/>
                      <a:stretch>
                        <a:fillRect/>
                      </a:stretch>
                    </p:blipFill>
                    <p:spPr bwMode="auto">
                      <a:xfrm>
                        <a:off x="9220200" y="259080"/>
                        <a:ext cx="502920" cy="4533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0" y="7146290"/>
            <a:ext cx="3185160" cy="539750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7BBE4-AA24-4E19-960B-66F5B9BC300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4309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340" y="604520"/>
            <a:ext cx="6873240" cy="10363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89660" y="1986280"/>
            <a:ext cx="8968740" cy="492252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286500" y="7146290"/>
            <a:ext cx="3185160" cy="539750"/>
          </a:xfrm>
          <a:prstGeom prst="rect">
            <a:avLst/>
          </a:prstGeom>
          <a:ln/>
        </p:spPr>
        <p:txBody>
          <a:bodyPr lIns="101882" tIns="50941" rIns="101882" bIns="50941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7152F0-74F3-484F-AFAB-9693D45D702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3493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1091407" cy="7772400"/>
            <a:chOff x="0" y="0"/>
            <a:chExt cx="625" cy="4320"/>
          </a:xfrm>
        </p:grpSpPr>
        <p:pic>
          <p:nvPicPr>
            <p:cNvPr id="5" name="Picture 8" descr="doublehullcano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25" cy="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doublehullcano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56"/>
              <a:ext cx="625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" descr="doublehullcano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92"/>
              <a:ext cx="625" cy="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 descr="doublehullcano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28"/>
              <a:ext cx="625" cy="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2" descr="doublehullcano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4"/>
              <a:ext cx="625" cy="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3" descr="Logo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481" y="7167881"/>
            <a:ext cx="277654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16"/>
          <p:cNvGraphicFramePr>
            <a:graphicFrameLocks noChangeAspect="1"/>
          </p:cNvGraphicFramePr>
          <p:nvPr/>
        </p:nvGraphicFramePr>
        <p:xfrm>
          <a:off x="9220200" y="259080"/>
          <a:ext cx="502920" cy="45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7" name="Photo Editor Photo" r:id="rId5" imgW="781159" imgH="914286" progId="MSPhotoEd.3">
                  <p:embed/>
                </p:oleObj>
              </mc:Choice>
              <mc:Fallback>
                <p:oleObj name="Photo Editor Photo" r:id="rId5" imgW="781159" imgH="9142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9048" r="10976" b="14285"/>
                      <a:stretch>
                        <a:fillRect/>
                      </a:stretch>
                    </p:blipFill>
                    <p:spPr bwMode="auto">
                      <a:xfrm>
                        <a:off x="9220200" y="259080"/>
                        <a:ext cx="502920" cy="4533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0" y="7146290"/>
            <a:ext cx="3185160" cy="539750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7BBE4-AA24-4E19-960B-66F5B9BC30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4309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690880"/>
            <a:ext cx="6982485" cy="3857413"/>
          </a:xfrm>
        </p:spPr>
        <p:txBody>
          <a:bodyPr anchor="ctr">
            <a:normAutofit/>
          </a:bodyPr>
          <a:lstStyle>
            <a:lvl1pPr algn="l">
              <a:defRPr sz="48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560" y="5066453"/>
            <a:ext cx="6982485" cy="1780424"/>
          </a:xfrm>
        </p:spPr>
        <p:txBody>
          <a:bodyPr anchor="ctr">
            <a:normAutofit/>
          </a:bodyPr>
          <a:lstStyle>
            <a:lvl1pPr marL="0" indent="0" algn="l">
              <a:buNone/>
              <a:defRPr sz="198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10475E-4D47-CE4F-96E4-6E811FA5A5C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4845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athroom with a walk in shower&#10;&#10;Description automatically generated">
            <a:extLst>
              <a:ext uri="{FF2B5EF4-FFF2-40B4-BE49-F238E27FC236}">
                <a16:creationId xmlns:a16="http://schemas.microsoft.com/office/drawing/2014/main" id="{075D1BA3-50C4-43BA-9FD3-E1AAE1F93FBB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0" t="9838" r="2896"/>
          <a:stretch/>
        </p:blipFill>
        <p:spPr>
          <a:xfrm rot="5400000">
            <a:off x="1143000" y="-1142996"/>
            <a:ext cx="7772402" cy="100583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01A3F7-6BD2-F64D-9F1E-7D900992AF00}" type="slidenum">
              <a:rPr lang="en-US" smtClean="0"/>
              <a:pPr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3134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B50BAE-DE01-E34E-BE0E-1974CE6BBEB0}" type="slidenum">
              <a:rPr lang="en-US" smtClean="0"/>
              <a:pPr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08960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9812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D35105-0C47-7241-B84C-A67A38242746}" type="slidenum">
              <a:rPr lang="en-US" smtClean="0"/>
              <a:pPr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76255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4B3A6F-3611-5E41-BC08-539509059415}" type="slidenum">
              <a:rPr lang="en-US" smtClean="0"/>
              <a:pPr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6298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5A130B-0287-494E-A680-20DFD7F73277}" type="slidenum">
              <a:rPr lang="en-US" smtClean="0"/>
              <a:pPr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87937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82B913-EF1D-D64C-8358-8A14DCB9B25A}" type="slidenum">
              <a:rPr lang="en-US" smtClean="0"/>
              <a:pPr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51417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055A38-C388-6D4A-A356-FE2E507DF0E1}" type="slidenum">
              <a:rPr lang="en-US" smtClean="0"/>
              <a:pPr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58567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48984-B241-964A-9C88-5848B10F6D18}" type="slidenum">
              <a:rPr lang="en-US" smtClean="0"/>
              <a:pPr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4043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Rectangle 40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4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9812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66" name="Rectangle 4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7162800"/>
            <a:ext cx="1905000" cy="3079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400">
                <a:solidFill>
                  <a:srgbClr val="193300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7010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193300"/>
                </a:solidFill>
              </a:defRPr>
            </a:lvl1pPr>
          </a:lstStyle>
          <a:p>
            <a:fld id="{D3B3FAB4-E5A2-B64C-ADC0-5CE5F83823BF}" type="slidenum">
              <a:rPr lang="en-US" smtClean="0"/>
              <a:pPr/>
              <a:t>‹#›</a:t>
            </a:fld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60" r:id="rId14"/>
    <p:sldLayoutId id="2147483676" r:id="rId15"/>
    <p:sldLayoutId id="2147483677" r:id="rId16"/>
  </p:sldLayoutIdLst>
  <p:hf sldNum="0" hdr="0" ftr="0" dt="0"/>
  <p:txStyles>
    <p:titleStyle>
      <a:lvl1pPr algn="ctr" defTabSz="1019175" rtl="0" eaLnBrk="1" fontAlgn="base" hangingPunct="1">
        <a:spcBef>
          <a:spcPct val="0"/>
        </a:spcBef>
        <a:spcAft>
          <a:spcPct val="0"/>
        </a:spcAft>
        <a:defRPr sz="4600" b="1" spc="-300">
          <a:solidFill>
            <a:schemeClr val="accent4">
              <a:lumMod val="75000"/>
            </a:schemeClr>
          </a:solidFill>
          <a:latin typeface="+mj-lt"/>
          <a:ea typeface="+mj-ea"/>
          <a:cs typeface="+mj-cs"/>
        </a:defRPr>
      </a:lvl1pPr>
      <a:lvl2pPr algn="ctr" defTabSz="1019175" rtl="0" eaLnBrk="1" fontAlgn="base" hangingPunct="1">
        <a:spcBef>
          <a:spcPct val="0"/>
        </a:spcBef>
        <a:spcAft>
          <a:spcPct val="0"/>
        </a:spcAft>
        <a:defRPr sz="4600">
          <a:solidFill>
            <a:srgbClr val="193300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1019175" rtl="0" eaLnBrk="1" fontAlgn="base" hangingPunct="1">
        <a:spcBef>
          <a:spcPct val="0"/>
        </a:spcBef>
        <a:spcAft>
          <a:spcPct val="0"/>
        </a:spcAft>
        <a:defRPr sz="4600">
          <a:solidFill>
            <a:srgbClr val="193300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1019175" rtl="0" eaLnBrk="1" fontAlgn="base" hangingPunct="1">
        <a:spcBef>
          <a:spcPct val="0"/>
        </a:spcBef>
        <a:spcAft>
          <a:spcPct val="0"/>
        </a:spcAft>
        <a:defRPr sz="4600">
          <a:solidFill>
            <a:srgbClr val="193300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1019175" rtl="0" eaLnBrk="1" fontAlgn="base" hangingPunct="1">
        <a:spcBef>
          <a:spcPct val="0"/>
        </a:spcBef>
        <a:spcAft>
          <a:spcPct val="0"/>
        </a:spcAft>
        <a:defRPr sz="4600">
          <a:solidFill>
            <a:srgbClr val="1933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1019175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1019175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1019175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1019175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82588" indent="-382588" algn="l" defTabSz="1019175" rtl="0" eaLnBrk="1" fontAlgn="base" hangingPunct="1">
        <a:spcBef>
          <a:spcPct val="20000"/>
        </a:spcBef>
        <a:spcAft>
          <a:spcPct val="0"/>
        </a:spcAft>
        <a:buChar char="•"/>
        <a:defRPr sz="3600" spc="-150">
          <a:solidFill>
            <a:srgbClr val="193300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827088" indent="-317500" algn="l" defTabSz="1019175" rtl="0" eaLnBrk="1" fontAlgn="base" hangingPunct="1">
        <a:spcBef>
          <a:spcPct val="20000"/>
        </a:spcBef>
        <a:spcAft>
          <a:spcPct val="0"/>
        </a:spcAft>
        <a:buChar char="–"/>
        <a:defRPr sz="3100" spc="-150">
          <a:solidFill>
            <a:srgbClr val="193300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273175" indent="-254000" algn="l" defTabSz="1019175" rtl="0" eaLnBrk="1" fontAlgn="base" hangingPunct="1">
        <a:spcBef>
          <a:spcPct val="20000"/>
        </a:spcBef>
        <a:spcAft>
          <a:spcPct val="0"/>
        </a:spcAft>
        <a:buChar char="•"/>
        <a:defRPr sz="2700" spc="-150">
          <a:solidFill>
            <a:srgbClr val="193300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782763" indent="-254000" algn="l" defTabSz="1019175" rtl="0" eaLnBrk="1" fontAlgn="base" hangingPunct="1">
        <a:spcBef>
          <a:spcPct val="20000"/>
        </a:spcBef>
        <a:spcAft>
          <a:spcPct val="0"/>
        </a:spcAft>
        <a:buChar char="–"/>
        <a:defRPr sz="2200" spc="-150">
          <a:solidFill>
            <a:srgbClr val="193300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292350" indent="-254000" algn="l" defTabSz="1019175" rtl="0" eaLnBrk="1" fontAlgn="base" hangingPunct="1">
        <a:spcBef>
          <a:spcPct val="20000"/>
        </a:spcBef>
        <a:spcAft>
          <a:spcPct val="0"/>
        </a:spcAft>
        <a:buChar char="»"/>
        <a:defRPr sz="2200" spc="-150">
          <a:solidFill>
            <a:srgbClr val="193300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749550" indent="-254000" algn="l" defTabSz="1019175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6pPr>
      <a:lvl7pPr marL="3206750" indent="-254000" algn="l" defTabSz="1019175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7pPr>
      <a:lvl8pPr marL="3663950" indent="-254000" algn="l" defTabSz="1019175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8pPr>
      <a:lvl9pPr marL="4121150" indent="-254000" algn="l" defTabSz="1019175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tomatoes-vines-tomato-vegetables-40280/" TargetMode="External"/><Relationship Id="rId3" Type="http://schemas.openxmlformats.org/officeDocument/2006/relationships/diagramLayout" Target="../diagrams/layout9.xml"/><Relationship Id="rId7" Type="http://schemas.openxmlformats.org/officeDocument/2006/relationships/image" Target="../media/image4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suburbancorrespondent.blogspot.com/2016/02/any-favorites.html" TargetMode="External"/><Relationship Id="rId3" Type="http://schemas.openxmlformats.org/officeDocument/2006/relationships/diagramLayout" Target="../diagrams/layout10.xml"/><Relationship Id="rId7" Type="http://schemas.openxmlformats.org/officeDocument/2006/relationships/image" Target="../media/image42.jp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hyperlink" Target="https://creativecommons.org/licenses/by-nc-nd/3.0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suburbancorrespondent.blogspot.com/2016/02/any-favorites.html" TargetMode="External"/><Relationship Id="rId3" Type="http://schemas.openxmlformats.org/officeDocument/2006/relationships/diagramLayout" Target="../diagrams/layout11.xml"/><Relationship Id="rId7" Type="http://schemas.openxmlformats.org/officeDocument/2006/relationships/image" Target="../media/image42.jp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hyperlink" Target="https://creativecommons.org/licenses/by-nc-nd/3.0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45.jp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94097/grey-bird-with-question-marks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ort.wikidot.com/dragon:kainaesyth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9D0C7-D031-4BBE-95B6-865DA3267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1236" y="1773267"/>
            <a:ext cx="6489461" cy="1665287"/>
          </a:xfrm>
        </p:spPr>
        <p:txBody>
          <a:bodyPr/>
          <a:lstStyle/>
          <a:p>
            <a:r>
              <a:rPr lang="en-US" sz="5400" dirty="0">
                <a:solidFill>
                  <a:schemeClr val="accent4"/>
                </a:solidFill>
              </a:rPr>
              <a:t>Basics of Program Evaluation &amp; Reporting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F420E-6737-4074-8C4D-F385564D91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3527" y="3886199"/>
            <a:ext cx="5934762" cy="2308123"/>
          </a:xfrm>
        </p:spPr>
        <p:txBody>
          <a:bodyPr/>
          <a:lstStyle/>
          <a:p>
            <a:pPr lv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</a:pPr>
            <a:r>
              <a:rPr lang="en-US" sz="1800" b="1" dirty="0">
                <a:solidFill>
                  <a:schemeClr val="bg1"/>
                </a:solidFill>
              </a:rPr>
              <a:t>Training Presented By:  </a:t>
            </a:r>
            <a:r>
              <a:rPr lang="en-US" sz="2000" dirty="0"/>
              <a:t>Pacific Resources for Education and Learning</a:t>
            </a:r>
          </a:p>
          <a:p>
            <a:pPr lv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</a:pPr>
            <a:r>
              <a:rPr lang="en-US" sz="2000" dirty="0"/>
              <a:t>Dr. Genevieve Manset and Sonja Evensen</a:t>
            </a:r>
          </a:p>
          <a:p>
            <a:pPr lv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For: </a:t>
            </a:r>
            <a:r>
              <a:rPr lang="en-US" sz="2000" dirty="0">
                <a:solidFill>
                  <a:schemeClr val="bg1"/>
                </a:solidFill>
              </a:rPr>
              <a:t>Consolidated Grants Management Office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</a:rPr>
              <a:t>Pago Pago, American Samoa</a:t>
            </a:r>
          </a:p>
          <a:p>
            <a:pPr>
              <a:spcBef>
                <a:spcPts val="0"/>
              </a:spcBef>
            </a:pPr>
            <a:endParaRPr lang="en-US" sz="20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/>
              <a:t>January 14-16, 2019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DAY 1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		</a:t>
            </a:r>
          </a:p>
          <a:p>
            <a:pPr>
              <a:spcBef>
                <a:spcPts val="0"/>
              </a:spcBef>
            </a:pPr>
            <a:endParaRPr lang="en-US" sz="20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en-US" sz="20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en-US" sz="20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</a:rPr>
              <a:t>		January 14-16, 2019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		DAY 1</a:t>
            </a:r>
            <a:endParaRPr lang="en-US" sz="18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025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1998" y="1146937"/>
            <a:ext cx="2818331" cy="543479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4600" dirty="0">
                <a:ea typeface="+mj-ea"/>
                <a:cs typeface="+mj-cs"/>
              </a:rPr>
              <a:t>Purposes of an Evaluation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4285297" y="533713"/>
          <a:ext cx="5373723" cy="667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C9F9A-9FCB-4561-9AC7-1D199D747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ASDOE and Grant Award Notification (GAN) requirements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AAF804-E341-4AA2-A043-EF5E2BCF28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9146" y="2136775"/>
            <a:ext cx="5022973" cy="5334000"/>
          </a:xfrm>
        </p:spPr>
        <p:txBody>
          <a:bodyPr>
            <a:noAutofit/>
          </a:bodyPr>
          <a:lstStyle/>
          <a:p>
            <a:pPr marL="424339" indent="-424339">
              <a:buFont typeface="+mj-lt"/>
              <a:buAutoNum type="arabicPeriod"/>
            </a:pPr>
            <a:r>
              <a:rPr lang="en-US" sz="2400" dirty="0"/>
              <a:t>ASDOE must abide by the terms of each Grant Award Notification (GAN) which may require the grantee to conduct and submit an internal or external evaluation(s) of grant activities. </a:t>
            </a:r>
          </a:p>
          <a:p>
            <a:pPr marL="424339" indent="-424339">
              <a:buFont typeface="+mj-lt"/>
              <a:buAutoNum type="arabicPeriod"/>
            </a:pPr>
            <a:r>
              <a:rPr lang="en-US" sz="2400" dirty="0"/>
              <a:t>ASDOE is required to submit agency-wide quarterly performance reports to the ASG OPPBD on January 15, April 15, July 15, and October 15 of each year. </a:t>
            </a:r>
          </a:p>
          <a:p>
            <a:pPr marL="424339" indent="-424339">
              <a:buFont typeface="+mj-lt"/>
              <a:buAutoNum type="arabicPeriod"/>
            </a:pPr>
            <a:r>
              <a:rPr lang="en-US" sz="2400" dirty="0"/>
              <a:t>Data collected through required grant monitoring and evaluation processes may be included in these reports.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1398FB-C3EF-46F6-9CD1-1D464E31F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32119" y="1960880"/>
            <a:ext cx="4363065" cy="434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3400" dirty="0"/>
              <a:t>List: What are the key requirements for reporting? What are the deadlines? </a:t>
            </a:r>
          </a:p>
          <a:p>
            <a:r>
              <a:rPr lang="en-US" sz="3400" dirty="0"/>
              <a:t>What data and data tools are  you already using?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Graphic 5" descr="Meeting">
            <a:extLst>
              <a:ext uri="{FF2B5EF4-FFF2-40B4-BE49-F238E27FC236}">
                <a16:creationId xmlns:a16="http://schemas.microsoft.com/office/drawing/2014/main" id="{C932447E-CE5A-47A4-9E9B-FB349165E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90480" y="5679791"/>
            <a:ext cx="2051617" cy="205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38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C9F9A-9FCB-4561-9AC7-1D199D747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an Evaluation Plan </a:t>
            </a:r>
          </a:p>
        </p:txBody>
      </p:sp>
      <p:pic>
        <p:nvPicPr>
          <p:cNvPr id="6" name="Content Placeholder 5" descr="Daily Calendar">
            <a:extLst>
              <a:ext uri="{FF2B5EF4-FFF2-40B4-BE49-F238E27FC236}">
                <a16:creationId xmlns:a16="http://schemas.microsoft.com/office/drawing/2014/main" id="{881D4556-5190-4513-9A7F-D1D7B773BA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52012" y="3974223"/>
            <a:ext cx="754380" cy="75438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1398FB-C3EF-46F6-9CD1-1D464E31F9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Graphic 7" descr="Pencil">
            <a:extLst>
              <a:ext uri="{FF2B5EF4-FFF2-40B4-BE49-F238E27FC236}">
                <a16:creationId xmlns:a16="http://schemas.microsoft.com/office/drawing/2014/main" id="{8987A511-07F3-47A7-A3B6-52D3EF3EB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99641" y="3303936"/>
            <a:ext cx="754380" cy="7543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FC9F28F-1F85-4D5A-B804-893056BE092B}"/>
              </a:ext>
            </a:extLst>
          </p:cNvPr>
          <p:cNvSpPr/>
          <p:nvPr/>
        </p:nvSpPr>
        <p:spPr>
          <a:xfrm>
            <a:off x="516653" y="2891834"/>
            <a:ext cx="4449683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70" i="1" dirty="0"/>
              <a:t>Give me six hours to chop down a tree and I will spend the first four sharpening the axe.  </a:t>
            </a:r>
          </a:p>
          <a:p>
            <a:r>
              <a:rPr lang="en-US" sz="2970" i="1" dirty="0"/>
              <a:t>- </a:t>
            </a:r>
            <a:r>
              <a:rPr lang="en-US" sz="2970" dirty="0"/>
              <a:t>Abraham Lincoln</a:t>
            </a:r>
          </a:p>
        </p:txBody>
      </p:sp>
    </p:spTree>
    <p:extLst>
      <p:ext uri="{BB962C8B-B14F-4D97-AF65-F5344CB8AC3E}">
        <p14:creationId xmlns:p14="http://schemas.microsoft.com/office/powerpoint/2010/main" val="3618612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38C89-A8F5-45E1-8E65-A1C7A18D3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EVALUATION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42D83F2-B1F3-4058-BBE7-B6DB70EF65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045389"/>
              </p:ext>
            </p:extLst>
          </p:nvPr>
        </p:nvGraphicFramePr>
        <p:xfrm>
          <a:off x="579863" y="1906859"/>
          <a:ext cx="8787022" cy="4246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3358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ABEEE-D152-4983-B732-53DCD093C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DEFINE your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D4C4D-91D4-4325-AA6E-DD63F2128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24339" indent="-424339">
              <a:buFont typeface="+mj-lt"/>
              <a:buAutoNum type="arabicPeriod"/>
            </a:pPr>
            <a:r>
              <a:rPr lang="en-US" dirty="0"/>
              <a:t>Problem Statement</a:t>
            </a:r>
          </a:p>
          <a:p>
            <a:pPr marL="424339" indent="-424339">
              <a:buFont typeface="+mj-lt"/>
              <a:buAutoNum type="arabicPeriod"/>
            </a:pPr>
            <a:r>
              <a:rPr lang="en-US" dirty="0"/>
              <a:t>Theory of Action</a:t>
            </a:r>
          </a:p>
          <a:p>
            <a:pPr marL="424339" indent="-424339">
              <a:buFont typeface="+mj-lt"/>
              <a:buAutoNum type="arabicPeriod"/>
            </a:pPr>
            <a:r>
              <a:rPr lang="en-US" dirty="0"/>
              <a:t>“SMART” Outcomes</a:t>
            </a:r>
          </a:p>
        </p:txBody>
      </p:sp>
    </p:spTree>
    <p:extLst>
      <p:ext uri="{BB962C8B-B14F-4D97-AF65-F5344CB8AC3E}">
        <p14:creationId xmlns:p14="http://schemas.microsoft.com/office/powerpoint/2010/main" val="3694311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99F6C-8D15-4214-8D78-CAB4F16F9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59328"/>
            <a:ext cx="7772400" cy="1143000"/>
          </a:xfrm>
        </p:spPr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660D5-F01A-4378-9C2A-4B78EE66E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45" y="1080655"/>
            <a:ext cx="9767455" cy="45650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is the </a:t>
            </a:r>
            <a:r>
              <a:rPr lang="en-US" b="1" u="sng" dirty="0"/>
              <a:t>Problem </a:t>
            </a:r>
            <a:r>
              <a:rPr lang="en-US" dirty="0"/>
              <a:t>the program is designed to address? </a:t>
            </a:r>
          </a:p>
          <a:p>
            <a:pPr marL="0" indent="0">
              <a:buNone/>
            </a:pPr>
            <a:r>
              <a:rPr lang="en-US" dirty="0"/>
              <a:t>Examples:</a:t>
            </a:r>
          </a:p>
          <a:p>
            <a:r>
              <a:rPr lang="en-US" i="1" dirty="0"/>
              <a:t>Too few of our students who graduate are going to college.</a:t>
            </a:r>
          </a:p>
          <a:p>
            <a:r>
              <a:rPr lang="en-US" i="1" dirty="0"/>
              <a:t>Students in our high schools are struggling in algebra. </a:t>
            </a:r>
          </a:p>
          <a:p>
            <a:r>
              <a:rPr lang="en-US" i="1" dirty="0"/>
              <a:t>There is a high absentee rate in our Kindergarten programs. </a:t>
            </a:r>
          </a:p>
          <a:p>
            <a:r>
              <a:rPr lang="en-US" i="1" dirty="0"/>
              <a:t>Many students with disabilities are not being identified early enough.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13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of Action Defined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980" i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sz="264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40" dirty="0"/>
              <a:t>A</a:t>
            </a:r>
            <a:r>
              <a:rPr lang="en-US" sz="2640" i="1" dirty="0"/>
              <a:t> </a:t>
            </a:r>
            <a:r>
              <a:rPr lang="en-US" sz="2640" dirty="0"/>
              <a:t>theory of action is a statement that describes our   approach to the work and how that work connects to our intended outcomes. </a:t>
            </a:r>
          </a:p>
          <a:p>
            <a:pPr>
              <a:buFont typeface="Wingdings" charset="2"/>
              <a:buChar char="q"/>
            </a:pPr>
            <a:endParaRPr lang="en-US" sz="2640" dirty="0"/>
          </a:p>
          <a:p>
            <a:pPr>
              <a:buFont typeface="Wingdings" charset="2"/>
              <a:buChar char="Ø"/>
            </a:pPr>
            <a:r>
              <a:rPr lang="en-US" sz="2640" dirty="0"/>
              <a:t> It answers the questions: </a:t>
            </a:r>
          </a:p>
          <a:p>
            <a:pPr lvl="1">
              <a:buClr>
                <a:schemeClr val="tx1"/>
              </a:buClr>
              <a:buFont typeface="Wingdings" charset="2"/>
              <a:buChar char="§"/>
            </a:pPr>
            <a:r>
              <a:rPr lang="en-US" sz="2640" dirty="0"/>
              <a:t>What are we trying to do?</a:t>
            </a:r>
          </a:p>
          <a:p>
            <a:pPr lvl="1">
              <a:buClr>
                <a:schemeClr val="tx1"/>
              </a:buClr>
              <a:buFont typeface="Wingdings" charset="2"/>
              <a:buChar char="§"/>
            </a:pPr>
            <a:r>
              <a:rPr lang="en-US" sz="2640" dirty="0"/>
              <a:t>How are we going to do it?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17431" y="6315487"/>
            <a:ext cx="698885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99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Adapted from: </a:t>
            </a:r>
            <a:r>
              <a:rPr lang="en-US" altLang="en-US" sz="990" kern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U.S. Department of Education (2016). </a:t>
            </a:r>
            <a:r>
              <a:rPr lang="en-US" sz="990" i="1" kern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Planning Together to Improve Outcomes for All Students. </a:t>
            </a:r>
            <a:r>
              <a:rPr lang="en-US" altLang="en-US" sz="990" kern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Office of Elementary &amp; Secondary Education (OESE), Office of Special Education and Rehabilitative Services (OSERS), </a:t>
            </a:r>
            <a:r>
              <a:rPr lang="en-US" sz="990" kern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Implementation and Support Unit (ISU)</a:t>
            </a:r>
          </a:p>
          <a:p>
            <a:endParaRPr lang="en-US" sz="198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707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DFEB2-89CC-4E8D-963A-2DF47BC69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42" y="735677"/>
            <a:ext cx="8649125" cy="870624"/>
          </a:xfrm>
        </p:spPr>
        <p:txBody>
          <a:bodyPr>
            <a:normAutofit fontScale="90000"/>
          </a:bodyPr>
          <a:lstStyle/>
          <a:p>
            <a:r>
              <a:rPr lang="en-US" dirty="0"/>
              <a:t>Theory of Action: Example Family Garden </a:t>
            </a:r>
            <a:br>
              <a:rPr lang="en-US" dirty="0"/>
            </a:br>
            <a:br>
              <a:rPr lang="en-US" sz="825" dirty="0"/>
            </a:br>
            <a:br>
              <a:rPr lang="en-US" sz="825" dirty="0"/>
            </a:br>
            <a:endParaRPr lang="en-US" sz="825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C3E1C2B-2ED1-4BBC-8A93-8B37AF794CA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501" y="2668573"/>
          <a:ext cx="8536212" cy="3847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0FA0D71-651B-4C80-9C15-4EF0C79E8E5D}"/>
              </a:ext>
            </a:extLst>
          </p:cNvPr>
          <p:cNvSpPr/>
          <p:nvPr/>
        </p:nvSpPr>
        <p:spPr>
          <a:xfrm>
            <a:off x="1029163" y="1915628"/>
            <a:ext cx="755244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80" dirty="0"/>
              <a:t>Problem Statement: My family is not eating enough healthy foods; we never include vegetables with our meals at home.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625726-A1E4-48F2-823A-FBEF9A3278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2155" y="2668573"/>
            <a:ext cx="1260744" cy="219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8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DFEB2-89CC-4E8D-963A-2DF47BC69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908" y="419512"/>
            <a:ext cx="8890820" cy="1148938"/>
          </a:xfrm>
        </p:spPr>
        <p:txBody>
          <a:bodyPr>
            <a:normAutofit fontScale="90000"/>
          </a:bodyPr>
          <a:lstStyle/>
          <a:p>
            <a:r>
              <a:rPr lang="en-US" dirty="0"/>
              <a:t>Theory of Action Practice:  Project READ  </a:t>
            </a:r>
            <a:br>
              <a:rPr lang="en-US" dirty="0"/>
            </a:br>
            <a:br>
              <a:rPr lang="en-US" sz="825" dirty="0"/>
            </a:br>
            <a:br>
              <a:rPr lang="en-US" sz="825" dirty="0"/>
            </a:br>
            <a:endParaRPr lang="en-US" sz="825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C3E1C2B-2ED1-4BBC-8A93-8B37AF794CA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6908" y="2785758"/>
          <a:ext cx="8536212" cy="3847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0FA0D71-651B-4C80-9C15-4EF0C79E8E5D}"/>
              </a:ext>
            </a:extLst>
          </p:cNvPr>
          <p:cNvSpPr/>
          <p:nvPr/>
        </p:nvSpPr>
        <p:spPr>
          <a:xfrm>
            <a:off x="580189" y="1552850"/>
            <a:ext cx="7552440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80" b="1" dirty="0"/>
              <a:t>Problem Statement:  </a:t>
            </a:r>
            <a:r>
              <a:rPr lang="en-US" sz="1980" b="1" i="1" dirty="0"/>
              <a:t>Many students at Lelei School are struggling in reading, with most students scoring Basic or Below Basic in  ELA on State Assessment. </a:t>
            </a:r>
          </a:p>
        </p:txBody>
      </p:sp>
    </p:spTree>
    <p:extLst>
      <p:ext uri="{BB962C8B-B14F-4D97-AF65-F5344CB8AC3E}">
        <p14:creationId xmlns:p14="http://schemas.microsoft.com/office/powerpoint/2010/main" val="330379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93E54-0B46-40E9-81D9-99654BBCD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6072"/>
            <a:ext cx="8915399" cy="464127"/>
          </a:xfrm>
        </p:spPr>
        <p:txBody>
          <a:bodyPr/>
          <a:lstStyle/>
          <a:p>
            <a:r>
              <a:rPr lang="en-US" sz="4000" dirty="0"/>
              <a:t>You Practice: Create a Theory of Action for your Program in your Evaluation Plan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8F48134-930D-4FA0-AD9A-0202FF3CEE0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91515" y="2563416"/>
          <a:ext cx="8675370" cy="3589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7878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691515" y="639176"/>
            <a:ext cx="8675370" cy="10935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75426" tIns="37703" rIns="75426" bIns="37703" numCol="1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en-US" dirty="0"/>
              <a:t>Icebreaker</a:t>
            </a:r>
            <a:endParaRPr dirty="0"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1565148" y="1742840"/>
            <a:ext cx="7261860" cy="431541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75426" tIns="37703" rIns="75426" bIns="37703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i="1" dirty="0"/>
              <a:t>4 groups</a:t>
            </a:r>
            <a:endParaRPr b="1" i="1" dirty="0"/>
          </a:p>
          <a:p>
            <a:pPr marL="188595" indent="-188595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dirty="0"/>
              <a:t>Each group member shares 1 word that describes their feeling/experience with evaluation. </a:t>
            </a:r>
            <a:endParaRPr dirty="0"/>
          </a:p>
          <a:p>
            <a:pPr marL="188595" indent="-188595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dirty="0"/>
              <a:t>Each group agrees on a group name (Example: #loveit; #anxious) based on group results.</a:t>
            </a:r>
            <a:endParaRPr dirty="0"/>
          </a:p>
          <a:p>
            <a:pPr marL="188595" indent="-188595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dirty="0"/>
              <a:t>Groups share names.</a:t>
            </a:r>
            <a:endParaRPr dirty="0"/>
          </a:p>
          <a:p>
            <a:pPr marL="188595" indent="-188595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dirty="0"/>
              <a:t>Commonalties? Differences?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DFEB2-89CC-4E8D-963A-2DF47BC69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42" y="354237"/>
            <a:ext cx="8649125" cy="1522546"/>
          </a:xfrm>
        </p:spPr>
        <p:txBody>
          <a:bodyPr>
            <a:normAutofit fontScale="90000"/>
          </a:bodyPr>
          <a:lstStyle/>
          <a:p>
            <a:r>
              <a:rPr lang="en-US" dirty="0"/>
              <a:t>Theory of Action: Practice “Project READ” </a:t>
            </a:r>
            <a:br>
              <a:rPr lang="en-US" dirty="0"/>
            </a:br>
            <a:br>
              <a:rPr lang="en-US" sz="825" dirty="0"/>
            </a:br>
            <a:br>
              <a:rPr lang="en-US" sz="825" dirty="0"/>
            </a:br>
            <a:endParaRPr lang="en-US" sz="825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C3E1C2B-2ED1-4BBC-8A93-8B37AF794C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6196672"/>
              </p:ext>
            </p:extLst>
          </p:nvPr>
        </p:nvGraphicFramePr>
        <p:xfrm>
          <a:off x="336908" y="3073368"/>
          <a:ext cx="8536212" cy="3847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0FA0D71-651B-4C80-9C15-4EF0C79E8E5D}"/>
              </a:ext>
            </a:extLst>
          </p:cNvPr>
          <p:cNvSpPr/>
          <p:nvPr/>
        </p:nvSpPr>
        <p:spPr>
          <a:xfrm>
            <a:off x="914400" y="1631469"/>
            <a:ext cx="7552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Problem Statement: </a:t>
            </a:r>
            <a:r>
              <a:rPr lang="en-US" i="1" dirty="0"/>
              <a:t>Many students at Lelei School are struggling in reading, with most students scoring Basic or Below Basic in  ELA on State Assessments</a:t>
            </a:r>
            <a:r>
              <a:rPr lang="en-US" sz="1980" i="1" dirty="0"/>
              <a:t>. </a:t>
            </a:r>
            <a:endParaRPr lang="en-US" sz="1980" dirty="0"/>
          </a:p>
        </p:txBody>
      </p:sp>
    </p:spTree>
    <p:extLst>
      <p:ext uri="{BB962C8B-B14F-4D97-AF65-F5344CB8AC3E}">
        <p14:creationId xmlns:p14="http://schemas.microsoft.com/office/powerpoint/2010/main" val="979846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21411-DA30-4C01-B008-8E49CBBFE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“SMART” Outcome Statements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9B5DAE-97B9-402A-8B14-7A2FB29941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pc="-124" dirty="0"/>
              <a:t>The expected results from program activities; the effect that gets measured</a:t>
            </a:r>
          </a:p>
          <a:p>
            <a:r>
              <a:rPr lang="en-US" spc="-124" dirty="0"/>
              <a:t>Changes in : </a:t>
            </a:r>
          </a:p>
          <a:p>
            <a:pPr lvl="1"/>
            <a:r>
              <a:rPr lang="en-US" spc="-124" dirty="0"/>
              <a:t>ATTITUDES</a:t>
            </a:r>
          </a:p>
          <a:p>
            <a:pPr lvl="1"/>
            <a:r>
              <a:rPr lang="en-US" spc="-124" dirty="0"/>
              <a:t>KNOWLEDGE</a:t>
            </a:r>
          </a:p>
          <a:p>
            <a:pPr lvl="1"/>
            <a:r>
              <a:rPr lang="en-US" spc="-124" dirty="0"/>
              <a:t>SKILLS</a:t>
            </a:r>
          </a:p>
          <a:p>
            <a:pPr lvl="1"/>
            <a:r>
              <a:rPr lang="en-US" spc="-124" dirty="0"/>
              <a:t>BEHAVIOR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1D7CC1-2876-4399-AF1B-73B3CB86F2CA}"/>
              </a:ext>
            </a:extLst>
          </p:cNvPr>
          <p:cNvSpPr/>
          <p:nvPr/>
        </p:nvSpPr>
        <p:spPr>
          <a:xfrm>
            <a:off x="5092067" y="4358342"/>
            <a:ext cx="358552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40" dirty="0"/>
              <a:t>Why? Evaluation/research questions are designed around program outcomes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5B42418-1A3A-4DD7-B692-15C921AC54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31552" y="2452093"/>
            <a:ext cx="2172149" cy="217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10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531FCC6-A2EA-44E7-B413-F1BAF1DB5D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2292058"/>
              </p:ext>
            </p:extLst>
          </p:nvPr>
        </p:nvGraphicFramePr>
        <p:xfrm>
          <a:off x="762001" y="1440873"/>
          <a:ext cx="8298872" cy="5902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91492" y="587851"/>
            <a:ext cx="8091054" cy="585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3" b="1" spc="-109" dirty="0">
                <a:solidFill>
                  <a:schemeClr val="accent4">
                    <a:lumMod val="75000"/>
                  </a:schemeClr>
                </a:solidFill>
              </a:rPr>
              <a:t>Outcomes statements should be</a:t>
            </a:r>
            <a:r>
              <a:rPr lang="is-IS" sz="3203" b="1" spc="-109">
                <a:solidFill>
                  <a:schemeClr val="accent4">
                    <a:lumMod val="75000"/>
                  </a:schemeClr>
                </a:solidFill>
              </a:rPr>
              <a:t>…  SMART</a:t>
            </a:r>
            <a:endParaRPr lang="en-US" sz="3203" b="1" spc="-109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19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21411-DA30-4C01-B008-8E49CBBFE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“SMART” Outcome Statements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7C12F54-C149-4679-B17B-D2B134EB5A2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51919473"/>
              </p:ext>
            </p:extLst>
          </p:nvPr>
        </p:nvGraphicFramePr>
        <p:xfrm>
          <a:off x="691514" y="2452093"/>
          <a:ext cx="6382647" cy="4027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3A98A08-C054-49E4-9A18-6BD9E8E5B5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874765" y="2291646"/>
            <a:ext cx="1250261" cy="2174368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41C945-54B8-4602-8E21-BAE757156DE9}"/>
              </a:ext>
            </a:extLst>
          </p:cNvPr>
          <p:cNvSpPr/>
          <p:nvPr/>
        </p:nvSpPr>
        <p:spPr>
          <a:xfrm>
            <a:off x="7074162" y="4702346"/>
            <a:ext cx="2984239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80" dirty="0"/>
              <a:t>GOAL: My Family will eat a healthier diet that includes more vegetables.</a:t>
            </a:r>
          </a:p>
        </p:txBody>
      </p:sp>
    </p:spTree>
    <p:extLst>
      <p:ext uri="{BB962C8B-B14F-4D97-AF65-F5344CB8AC3E}">
        <p14:creationId xmlns:p14="http://schemas.microsoft.com/office/powerpoint/2010/main" val="3252474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21411-DA30-4C01-B008-8E49CBBFE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“SMART” Outcome Statements : Project READ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7C12F54-C149-4679-B17B-D2B134EB5A26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91514" y="2452093"/>
          <a:ext cx="6382647" cy="4027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941C945-54B8-4602-8E21-BAE757156DE9}"/>
              </a:ext>
            </a:extLst>
          </p:cNvPr>
          <p:cNvSpPr/>
          <p:nvPr/>
        </p:nvSpPr>
        <p:spPr>
          <a:xfrm>
            <a:off x="7205809" y="4778878"/>
            <a:ext cx="2852592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80" dirty="0"/>
              <a:t>GOAL: Lelei School students’ reading skills will improve</a:t>
            </a:r>
          </a:p>
          <a:p>
            <a:r>
              <a:rPr lang="en-US" sz="1980" dirty="0"/>
              <a:t>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3650C79-E8B2-468E-B221-161EDF72F7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205808" y="2698244"/>
            <a:ext cx="2514600" cy="177593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B00610-CF4B-41CB-8169-50FBDD874D39}"/>
              </a:ext>
            </a:extLst>
          </p:cNvPr>
          <p:cNvSpPr txBox="1"/>
          <p:nvPr/>
        </p:nvSpPr>
        <p:spPr>
          <a:xfrm>
            <a:off x="7205808" y="4474180"/>
            <a:ext cx="2514600" cy="320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43" dirty="0">
                <a:hlinkClick r:id="rId8" tooltip="http://suburbancorrespondent.blogspot.com/2016/02/any-favorites.html"/>
              </a:rPr>
              <a:t>This Photo</a:t>
            </a:r>
            <a:r>
              <a:rPr lang="en-US" sz="743" dirty="0"/>
              <a:t> by Unknown Author is licensed under </a:t>
            </a:r>
            <a:r>
              <a:rPr lang="en-US" sz="743" dirty="0">
                <a:hlinkClick r:id="rId9" tooltip="https://creativecommons.org/licenses/by-nc-nd/3.0/"/>
              </a:rPr>
              <a:t>CC BY-NC-ND</a:t>
            </a:r>
            <a:endParaRPr lang="en-US" sz="743" dirty="0"/>
          </a:p>
        </p:txBody>
      </p:sp>
    </p:spTree>
    <p:extLst>
      <p:ext uri="{BB962C8B-B14F-4D97-AF65-F5344CB8AC3E}">
        <p14:creationId xmlns:p14="http://schemas.microsoft.com/office/powerpoint/2010/main" val="3790577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21411-DA30-4C01-B008-8E49CBBFE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“SMART” Outcome Statements : Project READ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7C12F54-C149-4679-B17B-D2B134EB5A26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91514" y="2452093"/>
          <a:ext cx="6382647" cy="4027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941C945-54B8-4602-8E21-BAE757156DE9}"/>
              </a:ext>
            </a:extLst>
          </p:cNvPr>
          <p:cNvSpPr/>
          <p:nvPr/>
        </p:nvSpPr>
        <p:spPr>
          <a:xfrm>
            <a:off x="7205809" y="4778878"/>
            <a:ext cx="2852592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80" dirty="0"/>
              <a:t>GOAL: Lelei School students’ reading skills will improve.</a:t>
            </a:r>
          </a:p>
          <a:p>
            <a:r>
              <a:rPr lang="en-US" sz="1980" dirty="0"/>
              <a:t>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3650C79-E8B2-468E-B221-161EDF72F7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205808" y="2698244"/>
            <a:ext cx="2514600" cy="177593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B00610-CF4B-41CB-8169-50FBDD874D39}"/>
              </a:ext>
            </a:extLst>
          </p:cNvPr>
          <p:cNvSpPr txBox="1"/>
          <p:nvPr/>
        </p:nvSpPr>
        <p:spPr>
          <a:xfrm>
            <a:off x="7205808" y="4474180"/>
            <a:ext cx="2514600" cy="320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43" dirty="0">
                <a:hlinkClick r:id="rId8" tooltip="http://suburbancorrespondent.blogspot.com/2016/02/any-favorites.html"/>
              </a:rPr>
              <a:t>This Photo</a:t>
            </a:r>
            <a:r>
              <a:rPr lang="en-US" sz="743" dirty="0"/>
              <a:t> by Unknown Author is licensed under </a:t>
            </a:r>
            <a:r>
              <a:rPr lang="en-US" sz="743" dirty="0">
                <a:hlinkClick r:id="rId9" tooltip="https://creativecommons.org/licenses/by-nc-nd/3.0/"/>
              </a:rPr>
              <a:t>CC BY-NC-ND</a:t>
            </a:r>
            <a:endParaRPr lang="en-US" sz="743" dirty="0"/>
          </a:p>
        </p:txBody>
      </p:sp>
    </p:spTree>
    <p:extLst>
      <p:ext uri="{BB962C8B-B14F-4D97-AF65-F5344CB8AC3E}">
        <p14:creationId xmlns:p14="http://schemas.microsoft.com/office/powerpoint/2010/main" val="3588491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21411-DA30-4C01-B008-8E49CBBFE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“SMART” Outcome Statements : Your Project Program Evaluation Template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5CAA0A3D-6050-43E6-930A-BD2A4648E4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80741" y="2563416"/>
            <a:ext cx="7996072" cy="385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9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603677"/>
            <a:ext cx="8271164" cy="585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3" b="1" spc="-109" dirty="0">
                <a:solidFill>
                  <a:schemeClr val="accent4">
                    <a:lumMod val="75000"/>
                  </a:schemeClr>
                </a:solidFill>
              </a:rPr>
              <a:t>Share Your Outcome Statements: Are they: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C1364E2-0037-CC4E-94E6-F13880B836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6146623"/>
              </p:ext>
            </p:extLst>
          </p:nvPr>
        </p:nvGraphicFramePr>
        <p:xfrm>
          <a:off x="762001" y="1440873"/>
          <a:ext cx="8298872" cy="5902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6275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 descr="taking-a-break-D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885951" y="1208854"/>
            <a:ext cx="5691247" cy="42684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F7176CD-A6C8-2045-BABC-A1125B24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5854"/>
            <a:ext cx="7772400" cy="1143000"/>
          </a:xfrm>
        </p:spPr>
        <p:txBody>
          <a:bodyPr/>
          <a:lstStyle/>
          <a:p>
            <a:r>
              <a:rPr lang="en-US" dirty="0"/>
              <a:t>Lunch break!</a:t>
            </a:r>
          </a:p>
        </p:txBody>
      </p:sp>
    </p:spTree>
    <p:extLst>
      <p:ext uri="{BB962C8B-B14F-4D97-AF65-F5344CB8AC3E}">
        <p14:creationId xmlns:p14="http://schemas.microsoft.com/office/powerpoint/2010/main" val="327451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518" y="491836"/>
            <a:ext cx="8347364" cy="1814945"/>
          </a:xfrm>
        </p:spPr>
        <p:txBody>
          <a:bodyPr>
            <a:normAutofit/>
          </a:bodyPr>
          <a:lstStyle/>
          <a:p>
            <a:r>
              <a:rPr lang="en-US" dirty="0"/>
              <a:t>What is a Logic Model?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76945"/>
            <a:ext cx="7772400" cy="4343400"/>
          </a:xfrm>
        </p:spPr>
        <p:txBody>
          <a:bodyPr>
            <a:normAutofit/>
          </a:bodyPr>
          <a:lstStyle/>
          <a:p>
            <a:pPr marL="58293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It is a roadmap of your program</a:t>
            </a:r>
          </a:p>
          <a:p>
            <a:pPr marL="58293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Clarifies the link between goals  &amp; activities </a:t>
            </a:r>
          </a:p>
          <a:p>
            <a:pPr marL="58293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It is a required element for future grant applications</a:t>
            </a:r>
            <a:endParaRPr lang="en-US" sz="3200" dirty="0"/>
          </a:p>
          <a:p>
            <a:pPr marL="125730" lvl="1" indent="0">
              <a:lnSpc>
                <a:spcPct val="150000"/>
              </a:lnSpc>
              <a:buNone/>
            </a:pPr>
            <a:endParaRPr lang="en-US" sz="3200" dirty="0"/>
          </a:p>
          <a:p>
            <a:pPr marL="125730" lvl="1" indent="0">
              <a:lnSpc>
                <a:spcPct val="15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76766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068EE-9D98-6243-8C32-D6AEE4EC2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C8F656E-DD8B-4146-9F09-4295B38769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5223" y="1981200"/>
            <a:ext cx="6707953" cy="4343400"/>
          </a:xfrm>
        </p:spPr>
      </p:pic>
    </p:spTree>
    <p:extLst>
      <p:ext uri="{BB962C8B-B14F-4D97-AF65-F5344CB8AC3E}">
        <p14:creationId xmlns:p14="http://schemas.microsoft.com/office/powerpoint/2010/main" val="32189467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40AD6-A53A-4EDB-A6D5-E14238F9D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-5787"/>
            <a:ext cx="7772400" cy="1143000"/>
          </a:xfrm>
        </p:spPr>
        <p:txBody>
          <a:bodyPr/>
          <a:lstStyle/>
          <a:p>
            <a:r>
              <a:rPr lang="en-US" dirty="0"/>
              <a:t>What is the difference?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28492-18A4-41E8-8024-9C02A4AB4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868101"/>
            <a:ext cx="7772400" cy="960699"/>
          </a:xfrm>
        </p:spPr>
        <p:txBody>
          <a:bodyPr/>
          <a:lstStyle/>
          <a:p>
            <a:r>
              <a:rPr lang="en-US" dirty="0"/>
              <a:t>Theory of Action, Theory of Change, Logic Model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64F0A2-D55D-4853-8996-9A1E745D20FF}"/>
              </a:ext>
            </a:extLst>
          </p:cNvPr>
          <p:cNvSpPr/>
          <p:nvPr/>
        </p:nvSpPr>
        <p:spPr>
          <a:xfrm>
            <a:off x="876299" y="6058310"/>
            <a:ext cx="85221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See: https://www.theoryofchange.org/wp-content/uploads/toco_library/pdf/TOCs_and_Logic_Models_forAEA.pdf</a:t>
            </a:r>
          </a:p>
          <a:p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3B27E32-5ECB-F348-A574-2DD5221066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6546147"/>
              </p:ext>
            </p:extLst>
          </p:nvPr>
        </p:nvGraphicFramePr>
        <p:xfrm>
          <a:off x="876300" y="1921397"/>
          <a:ext cx="8324236" cy="4557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124C2BF-1074-4D32-8A17-994E42A635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9840" y="5223673"/>
            <a:ext cx="2219632" cy="221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197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22"/>
          <p:cNvGrpSpPr/>
          <p:nvPr/>
        </p:nvGrpSpPr>
        <p:grpSpPr>
          <a:xfrm>
            <a:off x="-814251" y="5296172"/>
            <a:ext cx="11962312" cy="2430780"/>
            <a:chOff x="-986971" y="5138057"/>
            <a:chExt cx="14499772" cy="2946400"/>
          </a:xfrm>
        </p:grpSpPr>
        <p:sp>
          <p:nvSpPr>
            <p:cNvPr id="147" name="Google Shape;147;p22"/>
            <p:cNvSpPr/>
            <p:nvPr/>
          </p:nvSpPr>
          <p:spPr>
            <a:xfrm>
              <a:off x="-986971" y="5138057"/>
              <a:ext cx="14499772" cy="29464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75426" tIns="37703" rIns="75426" bIns="37703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</a:pPr>
              <a:endParaRPr sz="1485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2"/>
            <p:cNvSpPr txBox="1"/>
            <p:nvPr/>
          </p:nvSpPr>
          <p:spPr>
            <a:xfrm>
              <a:off x="1889125" y="5393731"/>
              <a:ext cx="877887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426" tIns="37703" rIns="75426" bIns="37703" anchor="t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400"/>
              </a:pPr>
              <a:r>
                <a:rPr lang="en-US" sz="1980" dirty="0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A </a:t>
              </a:r>
              <a:r>
                <a:rPr lang="en-US" sz="1980" i="1" dirty="0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diagram</a:t>
              </a:r>
              <a:r>
                <a:rPr lang="en-US" sz="1980" dirty="0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 of the </a:t>
              </a:r>
              <a:r>
                <a:rPr lang="en-US" sz="1980" i="1" dirty="0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theory</a:t>
              </a:r>
              <a:r>
                <a:rPr lang="en-US" sz="1980" dirty="0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 of how a program is supposed to work</a:t>
              </a:r>
              <a:endParaRPr sz="148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spcBef>
                  <a:spcPts val="990"/>
                </a:spcBef>
                <a:spcAft>
                  <a:spcPts val="0"/>
                </a:spcAft>
                <a:buClr>
                  <a:schemeClr val="accent6"/>
                </a:buClr>
                <a:buSzPts val="2400"/>
              </a:pPr>
              <a:r>
                <a:rPr lang="en-US" sz="1980" dirty="0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A picture of relationships between activities and results </a:t>
              </a:r>
              <a:endParaRPr sz="148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" name="Google Shape;149;p22"/>
          <p:cNvSpPr txBox="1">
            <a:spLocks noGrp="1"/>
          </p:cNvSpPr>
          <p:nvPr>
            <p:ph type="title"/>
          </p:nvPr>
        </p:nvSpPr>
        <p:spPr>
          <a:xfrm>
            <a:off x="414569" y="1235987"/>
            <a:ext cx="8934738" cy="109966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75426" tIns="37703" rIns="75426" bIns="37703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</a:pPr>
            <a:r>
              <a:rPr lang="en-US" b="1" dirty="0">
                <a:solidFill>
                  <a:schemeClr val="accent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Core Components of a Logic Model</a:t>
            </a:r>
            <a:br>
              <a:rPr lang="en-US" b="1" dirty="0">
                <a:solidFill>
                  <a:schemeClr val="accent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en-US" sz="2640" dirty="0"/>
              <a:t>Simple logic model chain</a:t>
            </a:r>
            <a:endParaRPr dirty="0"/>
          </a:p>
        </p:txBody>
      </p:sp>
      <p:sp>
        <p:nvSpPr>
          <p:cNvPr id="151" name="Google Shape;151;p22"/>
          <p:cNvSpPr txBox="1"/>
          <p:nvPr/>
        </p:nvSpPr>
        <p:spPr>
          <a:xfrm>
            <a:off x="1558528" y="2150864"/>
            <a:ext cx="2489716" cy="37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6" tIns="37703" rIns="75426" bIns="3770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sz="198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 txBox="1"/>
          <p:nvPr/>
        </p:nvSpPr>
        <p:spPr>
          <a:xfrm>
            <a:off x="1395713" y="2601514"/>
            <a:ext cx="2640330" cy="43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6" tIns="37703" rIns="75426" bIns="37703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2310" b="1" dirty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Strategy</a:t>
            </a:r>
            <a:endParaRPr sz="148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2"/>
          <p:cNvSpPr txBox="1"/>
          <p:nvPr/>
        </p:nvSpPr>
        <p:spPr>
          <a:xfrm>
            <a:off x="5501444" y="2649282"/>
            <a:ext cx="3847862" cy="43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6" tIns="37703" rIns="75426" bIns="37703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2310" b="1" dirty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Results</a:t>
            </a:r>
            <a:endParaRPr sz="148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" name="Google Shape;154;p22"/>
          <p:cNvGrpSpPr/>
          <p:nvPr/>
        </p:nvGrpSpPr>
        <p:grpSpPr>
          <a:xfrm>
            <a:off x="521497" y="3283860"/>
            <a:ext cx="8596234" cy="395403"/>
            <a:chOff x="632117" y="2698891"/>
            <a:chExt cx="10419678" cy="479276"/>
          </a:xfrm>
        </p:grpSpPr>
        <p:grpSp>
          <p:nvGrpSpPr>
            <p:cNvPr id="155" name="Google Shape;155;p22"/>
            <p:cNvGrpSpPr/>
            <p:nvPr/>
          </p:nvGrpSpPr>
          <p:grpSpPr>
            <a:xfrm>
              <a:off x="632117" y="2698891"/>
              <a:ext cx="10419678" cy="473076"/>
              <a:chOff x="115" y="2411"/>
              <a:chExt cx="4781" cy="298"/>
            </a:xfrm>
          </p:grpSpPr>
          <p:sp>
            <p:nvSpPr>
              <p:cNvPr id="156" name="Google Shape;156;p22"/>
              <p:cNvSpPr txBox="1"/>
              <p:nvPr/>
            </p:nvSpPr>
            <p:spPr>
              <a:xfrm>
                <a:off x="115" y="2448"/>
                <a:ext cx="864" cy="239"/>
              </a:xfrm>
              <a:prstGeom prst="rect">
                <a:avLst/>
              </a:prstGeom>
              <a:solidFill>
                <a:srgbClr val="939F26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5426" tIns="37703" rIns="75426" bIns="37703" anchor="t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</a:pPr>
                <a:r>
                  <a:rPr lang="en-US" sz="1485" b="1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Inputs</a:t>
                </a:r>
                <a:endParaRPr sz="1485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22"/>
              <p:cNvSpPr txBox="1"/>
              <p:nvPr/>
            </p:nvSpPr>
            <p:spPr>
              <a:xfrm>
                <a:off x="1987" y="2462"/>
                <a:ext cx="628" cy="233"/>
              </a:xfrm>
              <a:prstGeom prst="rect">
                <a:avLst/>
              </a:prstGeom>
              <a:solidFill>
                <a:schemeClr val="accent4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5426" tIns="37703" rIns="75426" bIns="37703" anchor="t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</a:pPr>
                <a:r>
                  <a:rPr lang="en-US" sz="1485" b="1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Outputs</a:t>
                </a:r>
                <a:endParaRPr sz="1485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22"/>
              <p:cNvSpPr txBox="1"/>
              <p:nvPr/>
            </p:nvSpPr>
            <p:spPr>
              <a:xfrm>
                <a:off x="3156" y="2462"/>
                <a:ext cx="1740" cy="239"/>
              </a:xfrm>
              <a:prstGeom prst="rect">
                <a:avLst/>
              </a:prstGeom>
              <a:solidFill>
                <a:srgbClr val="FFC000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5426" tIns="37703" rIns="75426" bIns="37703" anchor="t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</a:pPr>
                <a:r>
                  <a:rPr lang="en-US" sz="1485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Outcomes</a:t>
                </a:r>
                <a:endParaRPr sz="1485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22"/>
              <p:cNvSpPr txBox="1"/>
              <p:nvPr/>
            </p:nvSpPr>
            <p:spPr>
              <a:xfrm>
                <a:off x="1104" y="2458"/>
                <a:ext cx="720" cy="237"/>
              </a:xfrm>
              <a:prstGeom prst="rect">
                <a:avLst/>
              </a:pr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5426" tIns="37703" rIns="75426" bIns="37703" anchor="t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</a:pPr>
                <a:r>
                  <a:rPr lang="en-US" sz="1485" b="1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Activities  </a:t>
                </a:r>
                <a:endParaRPr sz="1485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22"/>
              <p:cNvSpPr txBox="1"/>
              <p:nvPr/>
            </p:nvSpPr>
            <p:spPr>
              <a:xfrm>
                <a:off x="962" y="2418"/>
                <a:ext cx="116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5426" tIns="37703" rIns="75426" bIns="37703" anchor="t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198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»</a:t>
                </a:r>
                <a:endParaRPr sz="1485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22"/>
              <p:cNvSpPr txBox="1"/>
              <p:nvPr/>
            </p:nvSpPr>
            <p:spPr>
              <a:xfrm>
                <a:off x="4493" y="2420"/>
                <a:ext cx="138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5426" tIns="37703" rIns="75426" bIns="37703" anchor="t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endParaRPr sz="198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22"/>
              <p:cNvSpPr txBox="1"/>
              <p:nvPr/>
            </p:nvSpPr>
            <p:spPr>
              <a:xfrm>
                <a:off x="2750" y="2411"/>
                <a:ext cx="232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5426" tIns="37703" rIns="75426" bIns="37703" anchor="t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198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»</a:t>
                </a:r>
                <a:endParaRPr sz="1485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22"/>
              <p:cNvSpPr txBox="1"/>
              <p:nvPr/>
            </p:nvSpPr>
            <p:spPr>
              <a:xfrm>
                <a:off x="3493" y="2420"/>
                <a:ext cx="138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5426" tIns="37703" rIns="75426" bIns="37703" anchor="t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endParaRPr sz="198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4" name="Google Shape;164;p22"/>
            <p:cNvSpPr/>
            <p:nvPr/>
          </p:nvSpPr>
          <p:spPr>
            <a:xfrm>
              <a:off x="4369969" y="2716502"/>
              <a:ext cx="16113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426" tIns="37703" rIns="75426" bIns="37703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98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»</a:t>
              </a:r>
              <a:endParaRPr sz="148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22"/>
          <p:cNvSpPr txBox="1"/>
          <p:nvPr/>
        </p:nvSpPr>
        <p:spPr>
          <a:xfrm>
            <a:off x="416373" y="3835398"/>
            <a:ext cx="1693517" cy="990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6" tIns="37703" rIns="75426" bIns="3770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485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Resources: staff, stakeholders, curricula, spaces, approvals, funds</a:t>
            </a:r>
            <a:endParaRPr sz="198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2252971" y="3854982"/>
            <a:ext cx="1436542" cy="1294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6" tIns="37703" rIns="75426" bIns="3770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485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Tasks needed to accomplish program outcomes</a:t>
            </a:r>
            <a:endParaRPr sz="148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sz="198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2"/>
          <p:cNvSpPr txBox="1"/>
          <p:nvPr/>
        </p:nvSpPr>
        <p:spPr>
          <a:xfrm>
            <a:off x="3832593" y="3871515"/>
            <a:ext cx="1522965" cy="152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6" tIns="37703" rIns="75426" bIns="3770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485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Services, events, products designed to reach target population</a:t>
            </a:r>
            <a:endParaRPr sz="148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sz="198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2"/>
          <p:cNvSpPr txBox="1"/>
          <p:nvPr/>
        </p:nvSpPr>
        <p:spPr>
          <a:xfrm>
            <a:off x="5989213" y="3891586"/>
            <a:ext cx="3234905" cy="106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6" tIns="37703" rIns="75426" bIns="3770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485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 of program activities; measurable, demonstrable change in the target population or program</a:t>
            </a:r>
            <a:endParaRPr sz="148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sz="198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638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857" y="191274"/>
            <a:ext cx="8980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4000" b="1" spc="-15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Logic Model</a:t>
            </a:r>
            <a:endParaRPr lang="en-US" altLang="en-US" sz="4000" spc="-150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Google Shape;246;p26">
            <a:extLst>
              <a:ext uri="{FF2B5EF4-FFF2-40B4-BE49-F238E27FC236}">
                <a16:creationId xmlns:a16="http://schemas.microsoft.com/office/drawing/2014/main" id="{DC54DC26-9A52-014D-9108-2DD264BD99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6205978"/>
              </p:ext>
            </p:extLst>
          </p:nvPr>
        </p:nvGraphicFramePr>
        <p:xfrm>
          <a:off x="735979" y="899160"/>
          <a:ext cx="8015537" cy="636216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581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6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3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1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22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663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 dirty="0"/>
                        <a:t>Inputs</a:t>
                      </a:r>
                      <a:endParaRPr sz="1500" dirty="0"/>
                    </a:p>
                  </a:txBody>
                  <a:tcPr marL="75446" marR="75446" marT="37723" marB="37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Activities</a:t>
                      </a:r>
                      <a:endParaRPr sz="1500" dirty="0"/>
                    </a:p>
                  </a:txBody>
                  <a:tcPr marL="75446" marR="75446" marT="37723" marB="37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Outputs</a:t>
                      </a:r>
                      <a:endParaRPr sz="1500" dirty="0"/>
                    </a:p>
                  </a:txBody>
                  <a:tcPr marL="75446" marR="75446" marT="37723" marB="37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Short term outcomes</a:t>
                      </a:r>
                      <a:endParaRPr sz="1500" dirty="0"/>
                    </a:p>
                  </a:txBody>
                  <a:tcPr marL="75446" marR="75446" marT="37723" marB="37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Longer term impact</a:t>
                      </a:r>
                      <a:endParaRPr sz="1500" dirty="0"/>
                    </a:p>
                  </a:txBody>
                  <a:tcPr marL="75446" marR="75446" marT="37723" marB="37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370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ym typeface="Arial"/>
                        </a:rPr>
                        <a:t>Resources: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ym typeface="Arial"/>
                        </a:rPr>
                        <a:t>staff, stakeholders, curricula, spaces, approvals, funds</a:t>
                      </a:r>
                      <a:endParaRPr lang="en-US" sz="2000" dirty="0"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75446" marR="75446" marT="37723" marB="37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sym typeface="Calibri"/>
                        </a:rPr>
                        <a:t>What you do in your program</a:t>
                      </a:r>
                      <a:endParaRPr sz="1500" dirty="0"/>
                    </a:p>
                  </a:txBody>
                  <a:tcPr marL="75446" marR="75446" marT="37723" marB="37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ym typeface="Arial"/>
                        </a:rPr>
                        <a:t># of events, products, etc. </a:t>
                      </a:r>
                      <a:endParaRPr sz="1500" dirty="0"/>
                    </a:p>
                  </a:txBody>
                  <a:tcPr marL="75446" marR="75446" marT="37723" marB="37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ym typeface="Calibri"/>
                        </a:rPr>
                        <a:t>Short term measurable, demonstrable results</a:t>
                      </a:r>
                      <a:endParaRPr sz="1500" dirty="0"/>
                    </a:p>
                  </a:txBody>
                  <a:tcPr marL="75446" marR="75446" marT="37723" marB="37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ym typeface="Arial"/>
                        </a:rPr>
                        <a:t>Results of program activities; measurable, demonstrable change in the target population or program</a:t>
                      </a:r>
                      <a:endParaRPr lang="en-US" sz="1600" dirty="0"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75446" marR="75446" marT="37723" marB="37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691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75446" marR="75446" marT="37723" marB="37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75446" marR="75446" marT="37723" marB="37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500" dirty="0"/>
                    </a:p>
                  </a:txBody>
                  <a:tcPr marL="75446" marR="75446" marT="37723" marB="37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500" dirty="0"/>
                    </a:p>
                  </a:txBody>
                  <a:tcPr marL="75446" marR="75446" marT="37723" marB="37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75446" marR="75446" marT="37723" marB="37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5902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4473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6"/>
          <p:cNvSpPr txBox="1">
            <a:spLocks noGrp="1"/>
          </p:cNvSpPr>
          <p:nvPr>
            <p:ph type="title"/>
          </p:nvPr>
        </p:nvSpPr>
        <p:spPr>
          <a:xfrm>
            <a:off x="2043112" y="488680"/>
            <a:ext cx="5972175" cy="9429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75426" tIns="37703" rIns="75426" bIns="37703" numCol="1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en-US" dirty="0"/>
              <a:t>Healthy New You Logic Model</a:t>
            </a:r>
            <a:endParaRPr dirty="0"/>
          </a:p>
        </p:txBody>
      </p:sp>
      <p:graphicFrame>
        <p:nvGraphicFramePr>
          <p:cNvPr id="246" name="Google Shape;246;p26"/>
          <p:cNvGraphicFramePr/>
          <p:nvPr>
            <p:extLst>
              <p:ext uri="{D42A27DB-BD31-4B8C-83A1-F6EECF244321}">
                <p14:modId xmlns:p14="http://schemas.microsoft.com/office/powerpoint/2010/main" val="2913463879"/>
              </p:ext>
            </p:extLst>
          </p:nvPr>
        </p:nvGraphicFramePr>
        <p:xfrm>
          <a:off x="1543665" y="2000251"/>
          <a:ext cx="7089058" cy="429239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69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8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7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633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 dirty="0"/>
                        <a:t>Inputs</a:t>
                      </a:r>
                      <a:endParaRPr sz="1500" dirty="0"/>
                    </a:p>
                  </a:txBody>
                  <a:tcPr marL="75446" marR="75446" marT="37723" marB="3772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Activities</a:t>
                      </a:r>
                      <a:endParaRPr sz="1500" dirty="0"/>
                    </a:p>
                  </a:txBody>
                  <a:tcPr marL="75446" marR="75446" marT="37723" marB="3772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Outputs</a:t>
                      </a:r>
                      <a:endParaRPr sz="1500" dirty="0"/>
                    </a:p>
                  </a:txBody>
                  <a:tcPr marL="75446" marR="75446" marT="37723" marB="3772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Short term outcomes</a:t>
                      </a:r>
                      <a:endParaRPr sz="1500" dirty="0"/>
                    </a:p>
                  </a:txBody>
                  <a:tcPr marL="75446" marR="75446" marT="37723" marB="3772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Longer term impact</a:t>
                      </a:r>
                      <a:endParaRPr sz="1500" dirty="0"/>
                    </a:p>
                  </a:txBody>
                  <a:tcPr marL="75446" marR="75446" marT="37723" marB="37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1612"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Menu/ calorie counter/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Nutrition guide</a:t>
                      </a:r>
                      <a:endParaRPr sz="15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Supplies: running shoes, scale, logbook etc.</a:t>
                      </a:r>
                      <a:endParaRPr sz="15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Other?</a:t>
                      </a:r>
                      <a:endParaRPr sz="1500" dirty="0"/>
                    </a:p>
                  </a:txBody>
                  <a:tcPr marL="75446" marR="75446" marT="37723" marB="3772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500" dirty="0"/>
                        <a:t>Exercise: Swimming, walking, aerobics</a:t>
                      </a:r>
                      <a:endParaRPr sz="15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75446" marR="75446" marT="37723" marB="3772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Step tracker</a:t>
                      </a:r>
                      <a:endParaRPr sz="15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# of laps</a:t>
                      </a:r>
                      <a:endParaRPr sz="15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# of classes</a:t>
                      </a:r>
                      <a:endParaRPr sz="1500" dirty="0"/>
                    </a:p>
                  </a:txBody>
                  <a:tcPr marL="75446" marR="75446" marT="37723" marB="3772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Weight loss</a:t>
                      </a:r>
                      <a:endParaRPr sz="15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Strength increases</a:t>
                      </a:r>
                      <a:endParaRPr sz="15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Cardio-vascular improvement (BP)</a:t>
                      </a:r>
                      <a:endParaRPr sz="1500" dirty="0"/>
                    </a:p>
                  </a:txBody>
                  <a:tcPr marL="75446" marR="75446" marT="37723" marB="3772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Decrease likelihood of heart attack/stroke,  overall improved health</a:t>
                      </a:r>
                      <a:endParaRPr sz="1500" dirty="0"/>
                    </a:p>
                  </a:txBody>
                  <a:tcPr marL="75446" marR="75446" marT="37723" marB="37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8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Dieting: eating a low carb, high glycemic (sugar free) diet</a:t>
                      </a:r>
                      <a:endParaRPr sz="1500" dirty="0"/>
                    </a:p>
                  </a:txBody>
                  <a:tcPr marL="75446" marR="75446" marT="37723" marB="3772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Logbook of daily intake</a:t>
                      </a:r>
                      <a:endParaRPr sz="1500" dirty="0"/>
                    </a:p>
                  </a:txBody>
                  <a:tcPr marL="75446" marR="75446" marT="37723" marB="3772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Weight loss</a:t>
                      </a:r>
                      <a:endParaRPr sz="15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More energy</a:t>
                      </a:r>
                      <a:endParaRPr sz="1500" dirty="0"/>
                    </a:p>
                  </a:txBody>
                  <a:tcPr marL="75446" marR="75446" marT="37723" marB="3772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dirty="0"/>
                        <a:t>Decrease likelihood of diabetes,</a:t>
                      </a:r>
                      <a:endParaRPr sz="15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dirty="0"/>
                        <a:t>Overall improved health</a:t>
                      </a:r>
                      <a:endParaRPr sz="1500" dirty="0"/>
                    </a:p>
                  </a:txBody>
                  <a:tcPr marL="75446" marR="75446" marT="37723" marB="37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8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YOU TRY!</a:t>
                      </a:r>
                      <a:endParaRPr sz="1500" dirty="0"/>
                    </a:p>
                  </a:txBody>
                  <a:tcPr marL="75446" marR="75446" marT="37723" marB="3772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YOU TRY!</a:t>
                      </a:r>
                      <a:endParaRPr sz="1500" dirty="0"/>
                    </a:p>
                  </a:txBody>
                  <a:tcPr marL="75446" marR="75446" marT="37723" marB="3772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YOU TRY!</a:t>
                      </a:r>
                      <a:endParaRPr sz="1500" dirty="0"/>
                    </a:p>
                  </a:txBody>
                  <a:tcPr marL="75446" marR="75446" marT="37723" marB="3772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75446" marR="75446" marT="37723" marB="37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82433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7"/>
          <p:cNvSpPr txBox="1">
            <a:spLocks noGrp="1"/>
          </p:cNvSpPr>
          <p:nvPr>
            <p:ph type="title"/>
          </p:nvPr>
        </p:nvSpPr>
        <p:spPr>
          <a:xfrm>
            <a:off x="2005203" y="488680"/>
            <a:ext cx="5972175" cy="9429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75426" tIns="37703" rIns="75426" bIns="37703" numCol="1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en-US" dirty="0"/>
              <a:t>Program Read at Lelei School</a:t>
            </a:r>
            <a:endParaRPr dirty="0"/>
          </a:p>
        </p:txBody>
      </p:sp>
      <p:graphicFrame>
        <p:nvGraphicFramePr>
          <p:cNvPr id="252" name="Google Shape;252;p27"/>
          <p:cNvGraphicFramePr/>
          <p:nvPr>
            <p:extLst>
              <p:ext uri="{D42A27DB-BD31-4B8C-83A1-F6EECF244321}">
                <p14:modId xmlns:p14="http://schemas.microsoft.com/office/powerpoint/2010/main" val="3817322922"/>
              </p:ext>
            </p:extLst>
          </p:nvPr>
        </p:nvGraphicFramePr>
        <p:xfrm>
          <a:off x="1553497" y="2000251"/>
          <a:ext cx="6681820" cy="348614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02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0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0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70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13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29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Inputs</a:t>
                      </a:r>
                      <a:endParaRPr sz="1500" dirty="0"/>
                    </a:p>
                  </a:txBody>
                  <a:tcPr marL="75446" marR="75446" marT="37723" marB="3772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Activities</a:t>
                      </a:r>
                      <a:endParaRPr sz="1500" dirty="0"/>
                    </a:p>
                  </a:txBody>
                  <a:tcPr marL="75446" marR="75446" marT="37723" marB="3772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Outputs</a:t>
                      </a:r>
                      <a:endParaRPr sz="1500" dirty="0"/>
                    </a:p>
                  </a:txBody>
                  <a:tcPr marL="75446" marR="75446" marT="37723" marB="3772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Short term outcomes</a:t>
                      </a:r>
                      <a:endParaRPr sz="1500" dirty="0"/>
                    </a:p>
                  </a:txBody>
                  <a:tcPr marL="75446" marR="75446" marT="37723" marB="3772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Longer term impact</a:t>
                      </a:r>
                      <a:endParaRPr sz="1500" dirty="0"/>
                    </a:p>
                  </a:txBody>
                  <a:tcPr marL="75446" marR="75446" marT="37723" marB="37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632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Staff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X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X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X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75446" marR="75446" marT="37723" marB="3772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Provide reading program….</a:t>
                      </a:r>
                      <a:endParaRPr sz="1500" dirty="0"/>
                    </a:p>
                  </a:txBody>
                  <a:tcPr marL="75446" marR="75446" marT="37723" marB="3772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# of sessions…</a:t>
                      </a:r>
                      <a:endParaRPr sz="1500" dirty="0"/>
                    </a:p>
                  </a:txBody>
                  <a:tcPr marL="75446" marR="75446" marT="37723" marB="3772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Improve/increase KASB….</a:t>
                      </a:r>
                      <a:endParaRPr sz="1500" dirty="0"/>
                    </a:p>
                  </a:txBody>
                  <a:tcPr marL="75446" marR="75446" marT="37723" marB="3772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75446" marR="75446" marT="37723" marB="37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4D7C584-A18F-7843-B687-9F794A464216}"/>
              </a:ext>
            </a:extLst>
          </p:cNvPr>
          <p:cNvSpPr txBox="1"/>
          <p:nvPr/>
        </p:nvSpPr>
        <p:spPr>
          <a:xfrm>
            <a:off x="1875100" y="6054996"/>
            <a:ext cx="5275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teams, create a poster for Project Read Logic Model</a:t>
            </a:r>
          </a:p>
        </p:txBody>
      </p:sp>
    </p:spTree>
    <p:extLst>
      <p:ext uri="{BB962C8B-B14F-4D97-AF65-F5344CB8AC3E}">
        <p14:creationId xmlns:p14="http://schemas.microsoft.com/office/powerpoint/2010/main" val="27228016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7"/>
          <p:cNvSpPr txBox="1">
            <a:spLocks noGrp="1"/>
          </p:cNvSpPr>
          <p:nvPr>
            <p:ph type="title"/>
          </p:nvPr>
        </p:nvSpPr>
        <p:spPr>
          <a:xfrm>
            <a:off x="2005203" y="488680"/>
            <a:ext cx="5972175" cy="9429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75426" tIns="37703" rIns="75426" bIns="37703" numCol="1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en-US" dirty="0"/>
              <a:t>Program Read at Lelei School</a:t>
            </a:r>
            <a:endParaRPr dirty="0"/>
          </a:p>
        </p:txBody>
      </p:sp>
      <p:graphicFrame>
        <p:nvGraphicFramePr>
          <p:cNvPr id="252" name="Google Shape;252;p27"/>
          <p:cNvGraphicFramePr/>
          <p:nvPr>
            <p:extLst>
              <p:ext uri="{D42A27DB-BD31-4B8C-83A1-F6EECF244321}">
                <p14:modId xmlns:p14="http://schemas.microsoft.com/office/powerpoint/2010/main" val="2935873922"/>
              </p:ext>
            </p:extLst>
          </p:nvPr>
        </p:nvGraphicFramePr>
        <p:xfrm>
          <a:off x="806245" y="1781173"/>
          <a:ext cx="8652387" cy="46560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01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7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1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3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7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347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Inputs</a:t>
                      </a:r>
                      <a:endParaRPr sz="1500" dirty="0"/>
                    </a:p>
                  </a:txBody>
                  <a:tcPr marL="75446" marR="75446" marT="37723" marB="3772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Activities</a:t>
                      </a:r>
                      <a:endParaRPr sz="1500" dirty="0"/>
                    </a:p>
                  </a:txBody>
                  <a:tcPr marL="75446" marR="75446" marT="37723" marB="3772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Outputs</a:t>
                      </a:r>
                      <a:endParaRPr sz="1500" dirty="0"/>
                    </a:p>
                  </a:txBody>
                  <a:tcPr marL="75446" marR="75446" marT="37723" marB="3772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Short term outcomes</a:t>
                      </a:r>
                      <a:endParaRPr sz="1500" dirty="0"/>
                    </a:p>
                  </a:txBody>
                  <a:tcPr marL="75446" marR="75446" marT="37723" marB="3772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Longer term impact</a:t>
                      </a:r>
                      <a:endParaRPr sz="1500" dirty="0"/>
                    </a:p>
                  </a:txBody>
                  <a:tcPr marL="75446" marR="75446" marT="37723" marB="37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3639"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+mn-lt"/>
                        </a:rPr>
                        <a:t>Staff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+mn-lt"/>
                        </a:rPr>
                        <a:t>Funding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+mn-lt"/>
                        </a:rPr>
                        <a:t>Curriculum</a:t>
                      </a:r>
                      <a:endParaRPr sz="1800" dirty="0">
                        <a:latin typeface="+mn-lt"/>
                      </a:endParaRPr>
                    </a:p>
                  </a:txBody>
                  <a:tcPr marL="75446" marR="75446" marT="37723" marB="37723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latin typeface="+mn-lt"/>
                        </a:rPr>
                        <a:t>1) Provide Excellence Reading Curriculum in Grades K-6</a:t>
                      </a:r>
                    </a:p>
                  </a:txBody>
                  <a:tcPr marL="75446" marR="75446" marT="37723" marB="3772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+mn-lt"/>
                        </a:rPr>
                        <a:t># of sessions</a:t>
                      </a:r>
                      <a:endParaRPr sz="1800" dirty="0">
                        <a:latin typeface="+mn-lt"/>
                      </a:endParaRPr>
                    </a:p>
                  </a:txBody>
                  <a:tcPr marL="75446" marR="75446" marT="37723" marB="37723"/>
                </a:tc>
                <a:tc rowSpan="2"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US" sz="1800" dirty="0">
                          <a:latin typeface="+mn-lt"/>
                        </a:rPr>
                        <a:t>Improve students’ attitude about reading and writing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US" sz="1800" dirty="0">
                          <a:latin typeface="+mn-lt"/>
                        </a:rPr>
                        <a:t> Increase student  engagement in reading and writing </a:t>
                      </a:r>
                    </a:p>
                  </a:txBody>
                  <a:tcPr marL="75446" marR="75446" marT="37723" marB="37723"/>
                </a:tc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+mn-lt"/>
                        </a:rPr>
                        <a:t>Lelei</a:t>
                      </a:r>
                      <a:r>
                        <a:rPr lang="en-US" sz="1800" dirty="0">
                          <a:latin typeface="+mn-lt"/>
                        </a:rPr>
                        <a:t> School students’ reading skills (word reading, fluency, vocabulary, comprehension) will improve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+mn-lt"/>
                      </a:endParaRPr>
                    </a:p>
                  </a:txBody>
                  <a:tcPr marL="75446" marR="75446" marT="37723" marB="3772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96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latin typeface="+mn-lt"/>
                        </a:rPr>
                        <a:t>2) Provide Afterschool homework assistance program for Grades 4-6</a:t>
                      </a:r>
                    </a:p>
                  </a:txBody>
                  <a:tcPr marL="75446" marR="75446" marT="37723" marB="3772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+mn-lt"/>
                        </a:rPr>
                        <a:t># of sessions</a:t>
                      </a:r>
                      <a:endParaRPr sz="1800" dirty="0">
                        <a:latin typeface="+mn-lt"/>
                      </a:endParaRPr>
                    </a:p>
                  </a:txBody>
                  <a:tcPr marL="75446" marR="75446" marT="37723" marB="37723"/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75446" marR="75446" marT="37723" marB="37723"/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0" dirty="0"/>
                    </a:p>
                  </a:txBody>
                  <a:tcPr marL="75446" marR="75446" marT="37723" marB="37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92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+mn-lt"/>
                        </a:rPr>
                        <a:t>3) Host Family Literacy Nights </a:t>
                      </a:r>
                      <a:endParaRPr sz="1800" dirty="0">
                        <a:latin typeface="+mn-lt"/>
                      </a:endParaRPr>
                    </a:p>
                  </a:txBody>
                  <a:tcPr marL="75446" marR="75446" marT="37723" marB="3772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+mn-lt"/>
                        </a:rPr>
                        <a:t># of events</a:t>
                      </a:r>
                      <a:endParaRPr sz="1800" dirty="0">
                        <a:latin typeface="+mn-lt"/>
                      </a:endParaRPr>
                    </a:p>
                  </a:txBody>
                  <a:tcPr marL="75446" marR="75446" marT="37723" marB="3772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</a:rPr>
                        <a:t>c) Increase parent involvement in student learning</a:t>
                      </a:r>
                    </a:p>
                  </a:txBody>
                  <a:tcPr marL="75446" marR="75446" marT="37723" marB="37723"/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75446" marR="75446" marT="37723" marB="37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3083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F821E-1AC5-AE40-8FFB-3AC17D359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Try!</a:t>
            </a:r>
          </a:p>
        </p:txBody>
      </p:sp>
      <p:graphicFrame>
        <p:nvGraphicFramePr>
          <p:cNvPr id="4" name="Google Shape;246;p26">
            <a:extLst>
              <a:ext uri="{FF2B5EF4-FFF2-40B4-BE49-F238E27FC236}">
                <a16:creationId xmlns:a16="http://schemas.microsoft.com/office/drawing/2014/main" id="{8898837C-2B09-7243-B430-08F28F9C1B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3357057"/>
              </p:ext>
            </p:extLst>
          </p:nvPr>
        </p:nvGraphicFramePr>
        <p:xfrm>
          <a:off x="1770927" y="1600200"/>
          <a:ext cx="6980590" cy="59364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377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8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5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6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34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428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 dirty="0"/>
                        <a:t>Inputs</a:t>
                      </a:r>
                      <a:endParaRPr sz="1500" dirty="0"/>
                    </a:p>
                  </a:txBody>
                  <a:tcPr marL="75446" marR="75446" marT="37723" marB="37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Activities</a:t>
                      </a:r>
                      <a:endParaRPr sz="1500" dirty="0"/>
                    </a:p>
                  </a:txBody>
                  <a:tcPr marL="75446" marR="75446" marT="37723" marB="37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Outputs</a:t>
                      </a:r>
                      <a:endParaRPr sz="1500" dirty="0"/>
                    </a:p>
                  </a:txBody>
                  <a:tcPr marL="75446" marR="75446" marT="37723" marB="37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Short term outcomes</a:t>
                      </a:r>
                      <a:endParaRPr sz="1500" dirty="0"/>
                    </a:p>
                  </a:txBody>
                  <a:tcPr marL="75446" marR="75446" marT="37723" marB="37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Longer term impact</a:t>
                      </a:r>
                      <a:endParaRPr sz="1500" dirty="0"/>
                    </a:p>
                  </a:txBody>
                  <a:tcPr marL="75446" marR="75446" marT="37723" marB="37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328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ym typeface="Arial"/>
                        </a:rPr>
                        <a:t>Resources: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ym typeface="Arial"/>
                        </a:rPr>
                        <a:t>staff, stakeholders, curricula, spaces, approvals, funds</a:t>
                      </a:r>
                      <a:endParaRPr lang="en-US" sz="2000" dirty="0"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75446" marR="75446" marT="37723" marB="37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sym typeface="Calibri"/>
                        </a:rPr>
                        <a:t>What you do in your program</a:t>
                      </a:r>
                      <a:endParaRPr sz="1500" dirty="0"/>
                    </a:p>
                  </a:txBody>
                  <a:tcPr marL="75446" marR="75446" marT="37723" marB="37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ym typeface="Arial"/>
                        </a:rPr>
                        <a:t># of events, products, etc. </a:t>
                      </a:r>
                      <a:endParaRPr sz="1500" dirty="0"/>
                    </a:p>
                  </a:txBody>
                  <a:tcPr marL="75446" marR="75446" marT="37723" marB="37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ym typeface="Calibri"/>
                        </a:rPr>
                        <a:t>Short term measurable, demonstrable results</a:t>
                      </a:r>
                      <a:endParaRPr sz="1500" dirty="0"/>
                    </a:p>
                  </a:txBody>
                  <a:tcPr marL="75446" marR="75446" marT="37723" marB="37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ym typeface="Arial"/>
                        </a:rPr>
                        <a:t>Results of program activities; measurable, demonstrable change in the target population or program</a:t>
                      </a:r>
                      <a:endParaRPr lang="en-US" sz="1600" dirty="0"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75446" marR="75446" marT="37723" marB="37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3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75446" marR="75446" marT="37723" marB="37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75446" marR="75446" marT="37723" marB="37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500" dirty="0"/>
                    </a:p>
                  </a:txBody>
                  <a:tcPr marL="75446" marR="75446" marT="37723" marB="37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500" dirty="0"/>
                    </a:p>
                  </a:txBody>
                  <a:tcPr marL="75446" marR="75446" marT="37723" marB="37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75446" marR="75446" marT="37723" marB="37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5902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62693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30" descr="Image result for survey vect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210208">
            <a:off x="375946" y="2493260"/>
            <a:ext cx="3469297" cy="364421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0"/>
          <p:cNvSpPr txBox="1">
            <a:spLocks noGrp="1"/>
          </p:cNvSpPr>
          <p:nvPr>
            <p:ph type="body" idx="1"/>
          </p:nvPr>
        </p:nvSpPr>
        <p:spPr>
          <a:xfrm>
            <a:off x="3936116" y="3381244"/>
            <a:ext cx="5085012" cy="30435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75426" tIns="37703" rIns="75426" bIns="37703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3960" dirty="0">
                <a:latin typeface="Arial"/>
                <a:ea typeface="Arial"/>
                <a:cs typeface="Arial"/>
                <a:sym typeface="Arial"/>
              </a:rPr>
              <a:t>Please complete an exit survey before you leave!</a:t>
            </a:r>
            <a:endParaRPr dirty="0"/>
          </a:p>
          <a:p>
            <a:pPr marL="0" indent="0" algn="ctr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sz="396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0"/>
          <p:cNvSpPr txBox="1"/>
          <p:nvPr/>
        </p:nvSpPr>
        <p:spPr>
          <a:xfrm>
            <a:off x="0" y="1057276"/>
            <a:ext cx="10058400" cy="10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6" tIns="37703" rIns="75426" bIns="37703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600"/>
            </a:pPr>
            <a:r>
              <a:rPr lang="en-US" sz="5445" b="1" dirty="0">
                <a:solidFill>
                  <a:schemeClr val="accent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Day 1 Exit Pass</a:t>
            </a:r>
            <a:endParaRPr sz="4950" b="1" dirty="0">
              <a:solidFill>
                <a:schemeClr val="accent6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37923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9688796-49DD-4808-8FDB-71575CF36AF0}"/>
              </a:ext>
            </a:extLst>
          </p:cNvPr>
          <p:cNvSpPr/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solidFill>
            <a:schemeClr val="accent4">
              <a:lumMod val="75000"/>
              <a:alpha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AA8013-0B00-5141-B207-38510F3F3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98901"/>
            <a:ext cx="9753600" cy="1914345"/>
          </a:xfrm>
        </p:spPr>
        <p:txBody>
          <a:bodyPr/>
          <a:lstStyle/>
          <a:p>
            <a:r>
              <a:rPr lang="en-US" sz="11500" dirty="0">
                <a:solidFill>
                  <a:schemeClr val="bg1"/>
                </a:solidFill>
              </a:rPr>
              <a:t>Questions?</a:t>
            </a:r>
            <a:endParaRPr lang="en-US" sz="6600" b="0" spc="-150" dirty="0">
              <a:solidFill>
                <a:schemeClr val="bg1"/>
              </a:solidFill>
            </a:endParaRPr>
          </a:p>
        </p:txBody>
      </p:sp>
      <p:pic>
        <p:nvPicPr>
          <p:cNvPr id="12" name="Picture 11" descr="Clipart - Grey bird with question marks">
            <a:extLst>
              <a:ext uri="{FF2B5EF4-FFF2-40B4-BE49-F238E27FC236}">
                <a16:creationId xmlns:a16="http://schemas.microsoft.com/office/drawing/2014/main" id="{7AE3B36D-C680-774A-A8AD-603DBF86E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95750" y="3276600"/>
            <a:ext cx="3383756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778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933972" y="1013922"/>
            <a:ext cx="8735458" cy="1204330"/>
          </a:xfrm>
        </p:spPr>
        <p:txBody>
          <a:bodyPr anchor="b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err="1"/>
              <a:t>Fa'afetai</a:t>
            </a:r>
            <a:r>
              <a:rPr lang="en-US" dirty="0"/>
              <a:t>!!</a:t>
            </a: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49E6B5-3A5D-DA4A-BB1E-91D92E7BB2B5}"/>
              </a:ext>
            </a:extLst>
          </p:cNvPr>
          <p:cNvSpPr txBox="1"/>
          <p:nvPr/>
        </p:nvSpPr>
        <p:spPr>
          <a:xfrm>
            <a:off x="994112" y="2578425"/>
            <a:ext cx="4307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you tomorrow at 8:30am!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69AFC1E-3767-4626-A8D0-DF23F834A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184" y="3695631"/>
            <a:ext cx="6608064" cy="371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55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697" y="-301302"/>
            <a:ext cx="7772400" cy="1143000"/>
          </a:xfrm>
        </p:spPr>
        <p:txBody>
          <a:bodyPr/>
          <a:lstStyle/>
          <a:p>
            <a:r>
              <a:rPr lang="en-US" sz="3200" dirty="0"/>
              <a:t>Pre-survey </a:t>
            </a:r>
            <a:r>
              <a:rPr sz="3200" dirty="0"/>
              <a:t>Q5: current experience in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298" y="545101"/>
            <a:ext cx="7772400" cy="4343400"/>
          </a:xfrm>
        </p:spPr>
        <p:txBody>
          <a:bodyPr/>
          <a:lstStyle/>
          <a:p>
            <a:pPr marL="0" indent="0">
              <a:buNone/>
            </a:pPr>
            <a:r>
              <a:rPr sz="2400" dirty="0"/>
              <a:t>Answered: 24    Skipped: 2</a:t>
            </a:r>
          </a:p>
        </p:txBody>
      </p:sp>
      <p:pic>
        <p:nvPicPr>
          <p:cNvPr id="4" name="Picture 3" descr="table16887352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84" y="1000054"/>
            <a:ext cx="8345129" cy="77768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1376" y="1204451"/>
            <a:ext cx="7772400" cy="4343400"/>
          </a:xfrm>
        </p:spPr>
        <p:txBody>
          <a:bodyPr/>
          <a:lstStyle/>
          <a:p>
            <a:r>
              <a:rPr sz="2000" dirty="0"/>
              <a:t>Answered: 24    Skipped: 2</a:t>
            </a:r>
          </a:p>
        </p:txBody>
      </p:sp>
      <p:pic>
        <p:nvPicPr>
          <p:cNvPr id="4" name="Picture 3" descr="chart16887352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40" y="1845818"/>
            <a:ext cx="8817212" cy="667970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48AF424-22B3-4EEC-AC71-A8C4A6E53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experience in evaluation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503238" y="309563"/>
            <a:ext cx="4291786" cy="13176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75426" tIns="37703" rIns="75426" bIns="37703" numCol="1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en-US" sz="4000" dirty="0"/>
              <a:t>Overview of </a:t>
            </a:r>
            <a:br>
              <a:rPr lang="en-US" sz="4000" dirty="0"/>
            </a:br>
            <a:r>
              <a:rPr lang="en-US" sz="4000" dirty="0"/>
              <a:t>the 3 day session</a:t>
            </a:r>
            <a:endParaRPr sz="4000" dirty="0"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sz="half" idx="2"/>
          </p:nvPr>
        </p:nvSpPr>
        <p:spPr>
          <a:xfrm>
            <a:off x="503237" y="1627188"/>
            <a:ext cx="3946099" cy="53165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75426" tIns="37703" rIns="75426" bIns="37703" numCol="1" anchor="t" anchorCtr="0" compatLnSpc="1">
            <a:prstTxWarp prst="textNoShape">
              <a:avLst/>
            </a:prstTxWarp>
            <a:noAutofit/>
          </a:bodyPr>
          <a:lstStyle/>
          <a:p>
            <a:pPr marL="188595" indent="-188595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3200" b="1" u="none" strike="noStrike" dirty="0"/>
              <a:t>Day 1. </a:t>
            </a:r>
          </a:p>
          <a:p>
            <a:pPr marL="403225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3200" b="1" u="none" strike="noStrike" dirty="0"/>
              <a:t>Define program/ plan evaluation</a:t>
            </a:r>
            <a:endParaRPr sz="3200" b="1" dirty="0"/>
          </a:p>
          <a:p>
            <a:pPr marL="188595" indent="-188595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3200" dirty="0"/>
              <a:t>Day 2. </a:t>
            </a:r>
          </a:p>
          <a:p>
            <a:pPr marL="403225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3200" u="none" strike="noStrike" dirty="0"/>
              <a:t>Implement  the evaluation/ interpret results: Questions and data</a:t>
            </a:r>
            <a:endParaRPr sz="3200" dirty="0"/>
          </a:p>
          <a:p>
            <a:pPr marL="188595" indent="-188595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3200" dirty="0"/>
              <a:t>Day 3. </a:t>
            </a:r>
          </a:p>
          <a:p>
            <a:pPr marL="403225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3200" u="none" strike="noStrike" dirty="0"/>
              <a:t>Communicating and using results</a:t>
            </a:r>
            <a:endParaRPr sz="3200" dirty="0"/>
          </a:p>
        </p:txBody>
      </p:sp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/>
          </a:blip>
          <a:srcRect l="8750" t="42910" r="76344" b="15170"/>
          <a:stretch/>
        </p:blipFill>
        <p:spPr>
          <a:xfrm>
            <a:off x="5241074" y="550319"/>
            <a:ext cx="3953938" cy="3687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F6AA2E1-A3E8-4EA6-A1B3-9B36D09E5C12}"/>
              </a:ext>
            </a:extLst>
          </p:cNvPr>
          <p:cNvSpPr/>
          <p:nvPr/>
        </p:nvSpPr>
        <p:spPr bwMode="auto">
          <a:xfrm>
            <a:off x="-61183" y="0"/>
            <a:ext cx="10058400" cy="7772400"/>
          </a:xfrm>
          <a:prstGeom prst="rect">
            <a:avLst/>
          </a:prstGeom>
          <a:solidFill>
            <a:schemeClr val="accent4">
              <a:lumMod val="75000"/>
              <a:alpha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C30726-C892-E743-9524-FDD24201D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82" y="812196"/>
            <a:ext cx="9012382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Goals for Today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800" spc="-150" dirty="0">
                <a:solidFill>
                  <a:schemeClr val="tx1"/>
                </a:solidFill>
              </a:rPr>
              <a:t>To increase our knowledge of program evaluation by:</a:t>
            </a:r>
            <a:br>
              <a:rPr lang="en-US" sz="2800" spc="-150" dirty="0">
                <a:solidFill>
                  <a:schemeClr val="tx1"/>
                </a:solidFill>
              </a:rPr>
            </a:br>
            <a:endParaRPr lang="en-US" spc="-150" dirty="0">
              <a:solidFill>
                <a:schemeClr val="tx1"/>
              </a:solidFill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E2B1F54-B5A5-4203-8621-3F99508E53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9679524"/>
              </p:ext>
            </p:extLst>
          </p:nvPr>
        </p:nvGraphicFramePr>
        <p:xfrm>
          <a:off x="3431078" y="2114523"/>
          <a:ext cx="4351020" cy="3897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67140759-765A-419B-BB2D-CE336E246EBA}"/>
              </a:ext>
            </a:extLst>
          </p:cNvPr>
          <p:cNvGrpSpPr/>
          <p:nvPr/>
        </p:nvGrpSpPr>
        <p:grpSpPr>
          <a:xfrm>
            <a:off x="2076796" y="2114523"/>
            <a:ext cx="1295400" cy="3897274"/>
            <a:chOff x="2754976" y="2315941"/>
            <a:chExt cx="1295400" cy="389727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D32A72-D4A0-47DC-A81E-F258D6A9CBA9}"/>
                </a:ext>
              </a:extLst>
            </p:cNvPr>
            <p:cNvSpPr txBox="1"/>
            <p:nvPr/>
          </p:nvSpPr>
          <p:spPr>
            <a:xfrm>
              <a:off x="2754976" y="2315941"/>
              <a:ext cx="1295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spc="-300" dirty="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1C82DB0-1731-476B-9E88-F6D513FE7103}"/>
                </a:ext>
              </a:extLst>
            </p:cNvPr>
            <p:cNvSpPr txBox="1"/>
            <p:nvPr/>
          </p:nvSpPr>
          <p:spPr>
            <a:xfrm>
              <a:off x="2754976" y="3566337"/>
              <a:ext cx="1295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spc="-300" dirty="0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44ED4B-D969-4B43-B817-CC6C13E85A2D}"/>
                </a:ext>
              </a:extLst>
            </p:cNvPr>
            <p:cNvSpPr txBox="1"/>
            <p:nvPr/>
          </p:nvSpPr>
          <p:spPr>
            <a:xfrm>
              <a:off x="2754976" y="4889776"/>
              <a:ext cx="1295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spc="-300" dirty="0">
                  <a:solidFill>
                    <a:schemeClr val="bg1"/>
                  </a:solidFill>
                </a:rPr>
                <a:t>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484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B64141-97EC-4C4F-B59E-5C672718FA30}"/>
              </a:ext>
            </a:extLst>
          </p:cNvPr>
          <p:cNvSpPr/>
          <p:nvPr/>
        </p:nvSpPr>
        <p:spPr bwMode="auto">
          <a:xfrm>
            <a:off x="0" y="1711036"/>
            <a:ext cx="10106891" cy="376150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6983" y="1909156"/>
            <a:ext cx="10058400" cy="92202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6600" dirty="0">
                <a:solidFill>
                  <a:schemeClr val="bg1"/>
                </a:solidFill>
                <a:ea typeface="+mj-ea"/>
                <a:cs typeface="+mj-cs"/>
              </a:rPr>
              <a:t>What is </a:t>
            </a:r>
            <a:r>
              <a:rPr lang="en-US" sz="6600" dirty="0">
                <a:solidFill>
                  <a:schemeClr val="accent4"/>
                </a:solidFill>
                <a:ea typeface="+mj-ea"/>
                <a:cs typeface="+mj-cs"/>
              </a:rPr>
              <a:t>Evaluation</a:t>
            </a:r>
            <a:r>
              <a:rPr lang="en-US" sz="6600" dirty="0">
                <a:solidFill>
                  <a:schemeClr val="bg1"/>
                </a:solidFill>
                <a:ea typeface="+mj-ea"/>
                <a:cs typeface="+mj-cs"/>
              </a:rPr>
              <a:t>?</a:t>
            </a:r>
          </a:p>
        </p:txBody>
      </p:sp>
      <p:sp>
        <p:nvSpPr>
          <p:cNvPr id="17409" name="Rectangle 3"/>
          <p:cNvSpPr>
            <a:spLocks noGrp="1" noChangeArrowheads="1"/>
          </p:cNvSpPr>
          <p:nvPr>
            <p:ph idx="1"/>
          </p:nvPr>
        </p:nvSpPr>
        <p:spPr>
          <a:xfrm>
            <a:off x="720437" y="3034146"/>
            <a:ext cx="8643850" cy="3627813"/>
          </a:xfrm>
        </p:spPr>
        <p:txBody>
          <a:bodyPr>
            <a:normAutofit/>
          </a:bodyPr>
          <a:lstStyle/>
          <a:p>
            <a:pPr marL="0" indent="0" algn="ctr" eaLnBrk="1" hangingPunct="1">
              <a:buClr>
                <a:schemeClr val="tx1"/>
              </a:buClr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A systematic collection and analysis of data needed to make informed decisions about a specific program or intervention. </a:t>
            </a:r>
          </a:p>
          <a:p>
            <a:pPr algn="r" eaLnBrk="1" hangingPunct="1">
              <a:buClr>
                <a:schemeClr val="tx1"/>
              </a:buClr>
              <a:buFont typeface="Wingdings 3" charset="2"/>
              <a:buNone/>
            </a:pPr>
            <a:endParaRPr lang="en-US" altLang="en-US" sz="4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DC618-5353-AE45-A8BF-C74378967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Telling your story</a:t>
            </a:r>
          </a:p>
        </p:txBody>
      </p:sp>
      <p:pic>
        <p:nvPicPr>
          <p:cNvPr id="5" name="Content Placeholder 4" descr="Kainaesyth - Fort Weyr">
            <a:extLst>
              <a:ext uri="{FF2B5EF4-FFF2-40B4-BE49-F238E27FC236}">
                <a16:creationId xmlns:a16="http://schemas.microsoft.com/office/drawing/2014/main" id="{41604DFF-18CB-F74B-97BE-6344CBFB9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02566" y="2298725"/>
            <a:ext cx="3133492" cy="3117825"/>
          </a:xfrm>
        </p:spPr>
      </p:pic>
    </p:spTree>
    <p:extLst>
      <p:ext uri="{BB962C8B-B14F-4D97-AF65-F5344CB8AC3E}">
        <p14:creationId xmlns:p14="http://schemas.microsoft.com/office/powerpoint/2010/main" val="135495515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1841</TotalTime>
  <Words>1841</Words>
  <Application>Microsoft Macintosh PowerPoint</Application>
  <PresentationFormat>Custom</PresentationFormat>
  <Paragraphs>301</Paragraphs>
  <Slides>39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Bookman Old Style</vt:lpstr>
      <vt:lpstr>Calibri</vt:lpstr>
      <vt:lpstr>Calibri Light</vt:lpstr>
      <vt:lpstr>Times New Roman</vt:lpstr>
      <vt:lpstr>Wingdings</vt:lpstr>
      <vt:lpstr>Wingdings 3</vt:lpstr>
      <vt:lpstr>Default Theme</vt:lpstr>
      <vt:lpstr>Photo Editor Photo</vt:lpstr>
      <vt:lpstr>Basics of Program Evaluation &amp; Reporting</vt:lpstr>
      <vt:lpstr>Icebreaker</vt:lpstr>
      <vt:lpstr>Introductions</vt:lpstr>
      <vt:lpstr>Pre-survey Q5: current experience in evaluation</vt:lpstr>
      <vt:lpstr>Prior experience in evaluation</vt:lpstr>
      <vt:lpstr>Overview of  the 3 day session</vt:lpstr>
      <vt:lpstr>Goals for Today To increase our knowledge of program evaluation by: </vt:lpstr>
      <vt:lpstr>What is Evaluation?</vt:lpstr>
      <vt:lpstr>Telling your story</vt:lpstr>
      <vt:lpstr>Purposes of an Evaluation</vt:lpstr>
      <vt:lpstr>ASDOE and Grant Award Notification (GAN) requirements </vt:lpstr>
      <vt:lpstr>Developing an Evaluation Plan </vt:lpstr>
      <vt:lpstr>STEPS IN EVALUATION</vt:lpstr>
      <vt:lpstr>STEP 1: DEFINE your Program</vt:lpstr>
      <vt:lpstr>Problem Statement</vt:lpstr>
      <vt:lpstr>Theory of Action Defined</vt:lpstr>
      <vt:lpstr>Theory of Action: Example Family Garden    </vt:lpstr>
      <vt:lpstr>Theory of Action Practice:  Project READ     </vt:lpstr>
      <vt:lpstr>You Practice: Create a Theory of Action for your Program in your Evaluation Plan</vt:lpstr>
      <vt:lpstr>Theory of Action: Practice “Project READ”    </vt:lpstr>
      <vt:lpstr>Writing “SMART” Outcome Statements</vt:lpstr>
      <vt:lpstr>PowerPoint Presentation</vt:lpstr>
      <vt:lpstr>Example “SMART” Outcome Statements</vt:lpstr>
      <vt:lpstr>Practice “SMART” Outcome Statements : Project READ</vt:lpstr>
      <vt:lpstr>Practice “SMART” Outcome Statements : Project READ</vt:lpstr>
      <vt:lpstr>Practice “SMART” Outcome Statements : Your Project Program Evaluation Template</vt:lpstr>
      <vt:lpstr>PowerPoint Presentation</vt:lpstr>
      <vt:lpstr>Lunch break!</vt:lpstr>
      <vt:lpstr>What is a Logic Model?</vt:lpstr>
      <vt:lpstr>What is the difference?</vt:lpstr>
      <vt:lpstr>Core Components of a Logic Model Simple logic model chain</vt:lpstr>
      <vt:lpstr>PowerPoint Presentation</vt:lpstr>
      <vt:lpstr>Healthy New You Logic Model</vt:lpstr>
      <vt:lpstr>Program Read at Lelei School</vt:lpstr>
      <vt:lpstr>Program Read at Lelei School</vt:lpstr>
      <vt:lpstr>You Try!</vt:lpstr>
      <vt:lpstr>PowerPoint Presentation</vt:lpstr>
      <vt:lpstr>Questions?</vt:lpstr>
      <vt:lpstr>Fa'afetai!!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Evaluation &amp; Reporting</dc:title>
  <dc:creator>Jenna Caparoso</dc:creator>
  <cp:lastModifiedBy>Teresita Almendras</cp:lastModifiedBy>
  <cp:revision>120</cp:revision>
  <dcterms:created xsi:type="dcterms:W3CDTF">2018-11-26T07:42:14Z</dcterms:created>
  <dcterms:modified xsi:type="dcterms:W3CDTF">2019-08-20T23:57:46Z</dcterms:modified>
</cp:coreProperties>
</file>